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277" r:id="rId3"/>
    <p:sldId id="326" r:id="rId4"/>
    <p:sldId id="327" r:id="rId5"/>
    <p:sldId id="298" r:id="rId6"/>
    <p:sldId id="300" r:id="rId7"/>
    <p:sldId id="276" r:id="rId8"/>
    <p:sldId id="299" r:id="rId9"/>
    <p:sldId id="302" r:id="rId10"/>
    <p:sldId id="303" r:id="rId11"/>
    <p:sldId id="301" r:id="rId12"/>
    <p:sldId id="304" r:id="rId13"/>
    <p:sldId id="306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5" r:id="rId32"/>
    <p:sldId id="324" r:id="rId33"/>
    <p:sldId id="313" r:id="rId34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C866"/>
    <a:srgbClr val="467CE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91" autoAdjust="0"/>
    <p:restoredTop sz="94660" autoAdjust="0"/>
  </p:normalViewPr>
  <p:slideViewPr>
    <p:cSldViewPr>
      <p:cViewPr varScale="1">
        <p:scale>
          <a:sx n="74" d="100"/>
          <a:sy n="74" d="100"/>
        </p:scale>
        <p:origin x="-4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18F2F4-4A2A-4D32-B447-C2802CEAEF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2420938"/>
          <a:ext cx="9144000" cy="3529012"/>
        </p:xfrm>
        <a:graphic>
          <a:graphicData uri="http://schemas.openxmlformats.org/presentationml/2006/ole">
            <p:oleObj spid="_x0000_s3089" name="Image" r:id="rId3" imgW="10438095" imgH="5980952" progId="">
              <p:embed/>
            </p:oleObj>
          </a:graphicData>
        </a:graphic>
      </p:graphicFrame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2420938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white">
          <a:xfrm>
            <a:off x="0" y="6021388"/>
            <a:ext cx="9144000" cy="8366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81038" y="6157913"/>
            <a:ext cx="7772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28600" y="228600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900113" y="1135063"/>
            <a:ext cx="7416800" cy="1150937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>
              <a:defRPr sz="4400">
                <a:solidFill>
                  <a:srgbClr val="467CE8"/>
                </a:solidFill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E8A92-BB14-4496-B342-D6A8254BBE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191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191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F1009-3A94-422F-89A4-898E26CF9A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13" y="319088"/>
            <a:ext cx="7896225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62063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468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53100" y="645795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71863" y="6443663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EDE11EBB-63E5-40CE-88D3-0B478580DF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13" y="319088"/>
            <a:ext cx="7896225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262063"/>
            <a:ext cx="8229600" cy="5248275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468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753100" y="645795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71863" y="6443663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8BC8BA1F-25C5-478F-A33B-05A2E90A81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10EF6-AD63-4AD1-999F-AE011BF49A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E27BE-C520-47DD-99BA-9B675AD080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6206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6206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12B5C-0CB7-44E4-AD14-FC218CA891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2D540-E9D1-4EB8-ABE4-CC6BF9F2DD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DFE08-D831-4D6B-ADF1-0F3B630170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A9EBC-1055-4AF7-A4F4-E7DE217830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3538E-3108-4855-AB09-42D71971F6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B4547-9B87-4D3B-BA94-AA668FF1BD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981075"/>
            <a:ext cx="9144000" cy="144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44000" cy="981075"/>
        </p:xfrm>
        <a:graphic>
          <a:graphicData uri="http://schemas.openxmlformats.org/presentationml/2006/ole">
            <p:oleObj spid="_x0000_s1040" name="Image" r:id="rId16" imgW="10387302" imgH="1205924" progId="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2063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46838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53100" y="645795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1863" y="6443663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fld id="{4F0DDCC4-207D-41AD-B2DC-B05CC7FEACC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33413" y="319088"/>
            <a:ext cx="789622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3;&#1103;%20&#1076;&#1091;&#1096;&#1080;\Enya%20-%20Ea%20ea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857232"/>
            <a:ext cx="7239000" cy="10128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2"/>
                </a:solidFill>
              </a:rPr>
              <a:t>Детство моё,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 постой!</a:t>
            </a:r>
            <a:endParaRPr lang="en-US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Торжественное вручение аттестатов 2009-2010 г</a:t>
            </a:r>
            <a:endParaRPr lang="en-US" dirty="0"/>
          </a:p>
        </p:txBody>
      </p:sp>
      <p:pic>
        <p:nvPicPr>
          <p:cNvPr id="4098" name="Picture 2" descr="D:\Фотографии\экскурсия фото\Gt_2B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85728"/>
            <a:ext cx="4857752" cy="3632827"/>
          </a:xfrm>
          <a:prstGeom prst="rect">
            <a:avLst/>
          </a:prstGeom>
          <a:noFill/>
        </p:spPr>
      </p:pic>
      <p:pic>
        <p:nvPicPr>
          <p:cNvPr id="5" name="Enya - Ea e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5" showWhenStopped="0">
                <p:cTn id="7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35729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Кертиева</a:t>
            </a:r>
            <a:r>
              <a:rPr lang="ru-RU" sz="2400" b="1" dirty="0" smtClean="0">
                <a:solidFill>
                  <a:srgbClr val="FF0000"/>
                </a:solidFill>
              </a:rPr>
              <a:t> Милана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А </a:t>
            </a:r>
            <a:r>
              <a:rPr lang="ru-RU" sz="2400" dirty="0" err="1" smtClean="0"/>
              <a:t>Кертиева</a:t>
            </a:r>
            <a:r>
              <a:rPr lang="ru-RU" sz="2400" dirty="0" smtClean="0"/>
              <a:t> Милана</a:t>
            </a:r>
            <a:br>
              <a:rPr lang="ru-RU" sz="2400" dirty="0" smtClean="0"/>
            </a:br>
            <a:r>
              <a:rPr lang="ru-RU" sz="2400" dirty="0" smtClean="0"/>
              <a:t>Так мила и так скромна!</a:t>
            </a:r>
            <a:br>
              <a:rPr lang="ru-RU" sz="2400" dirty="0" smtClean="0"/>
            </a:br>
            <a:r>
              <a:rPr lang="ru-RU" sz="2400" dirty="0" smtClean="0"/>
              <a:t>Аттестат сейчас получит</a:t>
            </a:r>
            <a:br>
              <a:rPr lang="ru-RU" sz="2400" dirty="0" smtClean="0"/>
            </a:br>
            <a:r>
              <a:rPr lang="ru-RU" sz="2400" dirty="0" smtClean="0"/>
              <a:t>Улыбнется нам она.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7863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tx2"/>
                </a:solidFill>
              </a:rPr>
              <a:t>Победитель олимпиад по:  английскому языку</a:t>
            </a:r>
            <a:endParaRPr lang="ru-RU" u="sng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Documents and Settings\Бахова\Рабочий стол\фото 9 б\Керти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571612"/>
            <a:ext cx="50006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Курманова </a:t>
            </a:r>
            <a:r>
              <a:rPr lang="ru-RU" sz="2400" b="1" dirty="0" err="1" smtClean="0">
                <a:solidFill>
                  <a:srgbClr val="FF0000"/>
                </a:solidFill>
              </a:rPr>
              <a:t>Рузанна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Наша </a:t>
            </a:r>
            <a:r>
              <a:rPr lang="ru-RU" sz="2400" dirty="0" err="1" smtClean="0"/>
              <a:t>Рузанна</a:t>
            </a:r>
            <a:r>
              <a:rPr lang="ru-RU" sz="2400" dirty="0" smtClean="0"/>
              <a:t> - гордость класса</a:t>
            </a:r>
            <a:br>
              <a:rPr lang="ru-RU" sz="2400" dirty="0" smtClean="0"/>
            </a:br>
            <a:r>
              <a:rPr lang="ru-RU" sz="2400" dirty="0" smtClean="0"/>
              <a:t>Умна и образованна она</a:t>
            </a:r>
            <a:br>
              <a:rPr lang="ru-RU" sz="2400" dirty="0" smtClean="0"/>
            </a:br>
            <a:r>
              <a:rPr lang="ru-RU" sz="2400" dirty="0" smtClean="0"/>
              <a:t>А сегодня так прекрасна</a:t>
            </a:r>
            <a:br>
              <a:rPr lang="ru-RU" sz="2400" dirty="0" smtClean="0"/>
            </a:br>
            <a:r>
              <a:rPr lang="ru-RU" sz="2400" dirty="0" smtClean="0"/>
              <a:t>Будто нарисована она.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099" name="Picture 3" descr="C:\Documents and Settings\Бахова\Рабочий стол\фото 9 б\Курман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3600450" cy="54006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14810" y="55007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tx2"/>
                </a:solidFill>
              </a:rPr>
              <a:t>Победитель олимпиад по:  математике, информатике, биологии</a:t>
            </a:r>
            <a:endParaRPr lang="ru-RU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357298"/>
            <a:ext cx="5286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Тличежев</a:t>
            </a:r>
            <a:r>
              <a:rPr lang="ru-RU" sz="2400" b="1" dirty="0" smtClean="0">
                <a:solidFill>
                  <a:srgbClr val="FF0000"/>
                </a:solidFill>
              </a:rPr>
              <a:t> Борис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Он любит вникать в науку</a:t>
            </a:r>
            <a:br>
              <a:rPr lang="ru-RU" sz="2400" dirty="0" smtClean="0"/>
            </a:br>
            <a:r>
              <a:rPr lang="ru-RU" sz="2400" dirty="0" smtClean="0"/>
              <a:t>И с радостью делится с нами</a:t>
            </a:r>
            <a:br>
              <a:rPr lang="ru-RU" sz="2400" dirty="0" smtClean="0"/>
            </a:br>
            <a:r>
              <a:rPr lang="ru-RU" sz="2400" dirty="0" smtClean="0"/>
              <a:t>Нет в его жизни времени на скуку</a:t>
            </a:r>
            <a:br>
              <a:rPr lang="ru-RU" sz="2400" dirty="0" smtClean="0"/>
            </a:br>
            <a:r>
              <a:rPr lang="ru-RU" sz="2400" dirty="0" smtClean="0"/>
              <a:t>Увлекают его биолого-химические дали.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7863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tx2"/>
                </a:solidFill>
              </a:rPr>
              <a:t>Победитель олимпиад по:  химии, биологии, русскому языку, математики (Кенгуру)</a:t>
            </a:r>
            <a:endParaRPr lang="ru-RU" u="sng" dirty="0">
              <a:solidFill>
                <a:schemeClr val="tx2"/>
              </a:solidFill>
            </a:endParaRPr>
          </a:p>
        </p:txBody>
      </p:sp>
      <p:pic>
        <p:nvPicPr>
          <p:cNvPr id="6146" name="Picture 2" descr="C:\Documents and Settings\Бахова\Рабочий стол\фото 9 б\Тличеже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209800" y="6140450"/>
            <a:ext cx="472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www.themegallery.com</a:t>
            </a:r>
          </a:p>
        </p:txBody>
      </p:sp>
      <p:sp>
        <p:nvSpPr>
          <p:cNvPr id="86021" name="WordArt 5"/>
          <p:cNvSpPr>
            <a:spLocks noChangeArrowheads="1" noChangeShapeType="1" noTextEdit="1"/>
          </p:cNvSpPr>
          <p:nvPr/>
        </p:nvSpPr>
        <p:spPr bwMode="gray">
          <a:xfrm>
            <a:off x="2124075" y="1557338"/>
            <a:ext cx="5045075" cy="6334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bg2">
                      <a:alpha val="50000"/>
                    </a:schemeClr>
                  </a:outerShdw>
                </a:effectLst>
                <a:latin typeface="Arial"/>
                <a:cs typeface="Arial"/>
              </a:rPr>
              <a:t>Наши хорошисты</a:t>
            </a:r>
            <a:endParaRPr lang="ru-RU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chemeClr val="bg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785926"/>
            <a:ext cx="52864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Анимокова</a:t>
            </a:r>
            <a:r>
              <a:rPr lang="ru-RU" sz="2400" b="1" dirty="0" smtClean="0">
                <a:solidFill>
                  <a:srgbClr val="FF0000"/>
                </a:solidFill>
              </a:rPr>
              <a:t> Амина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Для Амины нет преград</a:t>
            </a:r>
            <a:br>
              <a:rPr lang="ru-RU" sz="2400" dirty="0" smtClean="0"/>
            </a:br>
            <a:r>
              <a:rPr lang="ru-RU" sz="2400" dirty="0" smtClean="0"/>
              <a:t>Она жемчужина вселенной</a:t>
            </a:r>
            <a:br>
              <a:rPr lang="ru-RU" sz="2400" dirty="0" smtClean="0"/>
            </a:br>
            <a:r>
              <a:rPr lang="ru-RU" sz="2400" dirty="0" smtClean="0"/>
              <a:t>И ей к лицу любой наряд - </a:t>
            </a:r>
            <a:br>
              <a:rPr lang="ru-RU" sz="2400" dirty="0" smtClean="0"/>
            </a:br>
            <a:r>
              <a:rPr lang="ru-RU" sz="2400" dirty="0" smtClean="0"/>
              <a:t>Экстравагантна, вкус отменный.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170" name="Picture 2" descr="C:\Documents and Settings\Бахова\Рабочий стол\фото 9 б\Анимоков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1643050"/>
            <a:ext cx="5429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Бажева</a:t>
            </a:r>
            <a:r>
              <a:rPr lang="ru-RU" sz="2400" b="1" dirty="0" smtClean="0">
                <a:solidFill>
                  <a:srgbClr val="FF0000"/>
                </a:solidFill>
              </a:rPr>
              <a:t> Ася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Ася - яркая натура,</a:t>
            </a:r>
            <a:br>
              <a:rPr lang="ru-RU" sz="2400" dirty="0" smtClean="0"/>
            </a:br>
            <a:r>
              <a:rPr lang="ru-RU" sz="2400" dirty="0" smtClean="0"/>
              <a:t>Ум и внешняя фактура.</a:t>
            </a:r>
            <a:br>
              <a:rPr lang="ru-RU" sz="2400" dirty="0" smtClean="0"/>
            </a:br>
            <a:r>
              <a:rPr lang="ru-RU" sz="2400" dirty="0" smtClean="0"/>
              <a:t>С Асей смело в разведку мы уйдем,</a:t>
            </a:r>
            <a:br>
              <a:rPr lang="ru-RU" sz="2400" dirty="0" smtClean="0"/>
            </a:br>
            <a:r>
              <a:rPr lang="ru-RU" sz="2400" dirty="0" smtClean="0"/>
              <a:t>И будьте уверены - мы с ней </a:t>
            </a:r>
            <a:br>
              <a:rPr lang="ru-RU" sz="2400" dirty="0" smtClean="0"/>
            </a:br>
            <a:r>
              <a:rPr lang="ru-RU" sz="2400" dirty="0" smtClean="0"/>
              <a:t>не пропадем.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8194" name="Picture 2" descr="C:\Documents and Settings\Бахова\Рабочий стол\фото 9 б\Баж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643050"/>
            <a:ext cx="50720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Савкуева</a:t>
            </a:r>
            <a:r>
              <a:rPr lang="ru-RU" sz="2400" b="1" dirty="0" smtClean="0">
                <a:solidFill>
                  <a:srgbClr val="FF0000"/>
                </a:solidFill>
              </a:rPr>
              <a:t> Алина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Она и привлекательна,</a:t>
            </a:r>
            <a:br>
              <a:rPr lang="ru-RU" sz="2400" dirty="0" smtClean="0"/>
            </a:br>
            <a:r>
              <a:rPr lang="ru-RU" sz="2400" dirty="0" smtClean="0"/>
              <a:t>Скромна и обаятельна.</a:t>
            </a:r>
            <a:br>
              <a:rPr lang="ru-RU" sz="2400" dirty="0" smtClean="0"/>
            </a:br>
            <a:r>
              <a:rPr lang="ru-RU" sz="2400" dirty="0" smtClean="0"/>
              <a:t>Прекрасная, как лилия.</a:t>
            </a:r>
            <a:br>
              <a:rPr lang="ru-RU" sz="2400" dirty="0" smtClean="0"/>
            </a:br>
            <a:r>
              <a:rPr lang="ru-RU" sz="2400" dirty="0" smtClean="0"/>
              <a:t>Кто же это? Алина!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9218" name="Picture 2" descr="C:\Documents and Settings\Бахова\Рабочий стол\фото 9 б\Савку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643050"/>
            <a:ext cx="50720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Бетуганова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Радима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 smtClean="0"/>
              <a:t>Радима</a:t>
            </a:r>
            <a:r>
              <a:rPr lang="ru-RU" sz="2400" dirty="0" smtClean="0"/>
              <a:t> у нас красавица, </a:t>
            </a:r>
            <a:br>
              <a:rPr lang="ru-RU" sz="2400" dirty="0" smtClean="0"/>
            </a:br>
            <a:r>
              <a:rPr lang="ru-RU" sz="2400" dirty="0" smtClean="0"/>
              <a:t>И добротою своею славится, </a:t>
            </a:r>
            <a:br>
              <a:rPr lang="ru-RU" sz="2400" dirty="0" smtClean="0"/>
            </a:br>
            <a:r>
              <a:rPr lang="ru-RU" sz="2400" dirty="0" smtClean="0"/>
              <a:t>Всегда и во всём помогает, </a:t>
            </a:r>
            <a:br>
              <a:rPr lang="ru-RU" sz="2400" dirty="0" smtClean="0"/>
            </a:br>
            <a:r>
              <a:rPr lang="ru-RU" sz="2400" dirty="0" smtClean="0"/>
              <a:t>Из трудностей всех выручает. 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42" name="Picture 2" descr="C:\Documents and Settings\Бахова\Рабочий стол\фото 9 б\Бетуган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643050"/>
            <a:ext cx="50720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Торосян </a:t>
            </a:r>
            <a:r>
              <a:rPr lang="ru-RU" sz="2400" b="1" dirty="0" err="1" smtClean="0">
                <a:solidFill>
                  <a:srgbClr val="FF0000"/>
                </a:solidFill>
              </a:rPr>
              <a:t>Лаура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 smtClean="0"/>
              <a:t>Лаура</a:t>
            </a:r>
            <a:r>
              <a:rPr lang="ru-RU" sz="2400" dirty="0" smtClean="0"/>
              <a:t> очень деликатна, </a:t>
            </a:r>
            <a:br>
              <a:rPr lang="ru-RU" sz="2400" dirty="0" smtClean="0"/>
            </a:br>
            <a:r>
              <a:rPr lang="ru-RU" sz="2400" dirty="0" smtClean="0"/>
              <a:t>Весела и элегантна, </a:t>
            </a:r>
            <a:br>
              <a:rPr lang="ru-RU" sz="2400" dirty="0" smtClean="0"/>
            </a:br>
            <a:r>
              <a:rPr lang="ru-RU" sz="2400" dirty="0" smtClean="0"/>
              <a:t>И красива, и щедра, </a:t>
            </a:r>
            <a:br>
              <a:rPr lang="ru-RU" sz="2400" dirty="0" smtClean="0"/>
            </a:br>
            <a:r>
              <a:rPr lang="ru-RU" sz="2400" dirty="0" smtClean="0"/>
              <a:t>И всегда ко всем добра. 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1266" name="Picture 2" descr="C:\Documents and Settings\Бахова\Рабочий стол\фото 9 б\Торося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Агирова</a:t>
            </a:r>
            <a:r>
              <a:rPr lang="ru-RU" sz="2400" b="1" dirty="0" smtClean="0">
                <a:solidFill>
                  <a:srgbClr val="FF0000"/>
                </a:solidFill>
              </a:rPr>
              <a:t> Оксана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Как без Оксаниной улыбки</a:t>
            </a:r>
            <a:br>
              <a:rPr lang="ru-RU" sz="2400" dirty="0" smtClean="0"/>
            </a:br>
            <a:r>
              <a:rPr lang="ru-RU" sz="2400" dirty="0" smtClean="0"/>
              <a:t>Эта школа будет жить?</a:t>
            </a:r>
            <a:br>
              <a:rPr lang="ru-RU" sz="2400" dirty="0" smtClean="0"/>
            </a:br>
            <a:r>
              <a:rPr lang="ru-RU" sz="2400" dirty="0" smtClean="0"/>
              <a:t>Пусть тебе улыбка эта </a:t>
            </a:r>
            <a:br>
              <a:rPr lang="ru-RU" sz="2400" dirty="0" smtClean="0"/>
            </a:br>
            <a:r>
              <a:rPr lang="ru-RU" sz="2400" dirty="0" smtClean="0"/>
              <a:t>Будет счастье приносить.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2290" name="Picture 2" descr="C:\Documents and Settings\Бахова\Рабочий стол\фото 9 б\Агир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 мы отдыхаем</a:t>
            </a:r>
            <a:endParaRPr lang="ru-RU" dirty="0"/>
          </a:p>
        </p:txBody>
      </p:sp>
      <p:pic>
        <p:nvPicPr>
          <p:cNvPr id="5122" name="Picture 2" descr="D:\Фотографии\экскурсия фото\Gt_00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4267200" cy="3190875"/>
          </a:xfrm>
          <a:prstGeom prst="rect">
            <a:avLst/>
          </a:prstGeom>
          <a:noFill/>
        </p:spPr>
      </p:pic>
      <p:pic>
        <p:nvPicPr>
          <p:cNvPr id="5123" name="Picture 3" descr="D:\Фотографии\экскурсия фото\Gt_64B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43314"/>
            <a:ext cx="4043371" cy="3062293"/>
          </a:xfrm>
          <a:prstGeom prst="rect">
            <a:avLst/>
          </a:prstGeom>
          <a:noFill/>
        </p:spPr>
      </p:pic>
      <p:pic>
        <p:nvPicPr>
          <p:cNvPr id="5124" name="Picture 4" descr="D:\Фотографии\экскурсия фото\Gt_78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57298"/>
            <a:ext cx="2857520" cy="2141906"/>
          </a:xfrm>
          <a:prstGeom prst="rect">
            <a:avLst/>
          </a:prstGeom>
          <a:noFill/>
        </p:spPr>
      </p:pic>
      <p:pic>
        <p:nvPicPr>
          <p:cNvPr id="5125" name="Picture 5" descr="D:\Фотографии\экскурсия фото\Gt_088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4429132"/>
            <a:ext cx="2924178" cy="218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Желихажева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Мадина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Нет! Наша девушка не плачет</a:t>
            </a:r>
            <a:br>
              <a:rPr lang="ru-RU" sz="2400" dirty="0" smtClean="0"/>
            </a:br>
            <a:r>
              <a:rPr lang="ru-RU" sz="2400" dirty="0" smtClean="0"/>
              <a:t>Не пишет и не ждет вестей!</a:t>
            </a:r>
            <a:br>
              <a:rPr lang="ru-RU" sz="2400" dirty="0" smtClean="0"/>
            </a:br>
            <a:r>
              <a:rPr lang="ru-RU" sz="2400" dirty="0" smtClean="0"/>
              <a:t>Мы сегодня дружно тебе скажем:</a:t>
            </a:r>
            <a:br>
              <a:rPr lang="ru-RU" sz="2400" dirty="0" smtClean="0"/>
            </a:br>
            <a:r>
              <a:rPr lang="ru-RU" sz="2400" dirty="0" smtClean="0"/>
              <a:t>Получай-ка, </a:t>
            </a:r>
            <a:r>
              <a:rPr lang="ru-RU" sz="2400" dirty="0" err="1" smtClean="0"/>
              <a:t>Мадина</a:t>
            </a:r>
            <a:r>
              <a:rPr lang="ru-RU" sz="2400" dirty="0" smtClean="0"/>
              <a:t>, аттестат скорей!</a:t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3314" name="Picture 2" descr="C:\Documents and Settings\Бахова\Рабочий стол\фото 9 б\Желихаж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Бадалова</a:t>
            </a:r>
            <a:r>
              <a:rPr lang="ru-RU" sz="2400" b="1" dirty="0" smtClean="0">
                <a:solidFill>
                  <a:srgbClr val="FF0000"/>
                </a:solidFill>
              </a:rPr>
              <a:t> Регина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Тиха, скромна и молчалива</a:t>
            </a:r>
            <a:br>
              <a:rPr lang="ru-RU" sz="2400" dirty="0" smtClean="0"/>
            </a:br>
            <a:r>
              <a:rPr lang="ru-RU" sz="2400" dirty="0" smtClean="0"/>
              <a:t>Как лань лесная ты красива.</a:t>
            </a:r>
            <a:br>
              <a:rPr lang="ru-RU" sz="2400" dirty="0" smtClean="0"/>
            </a:br>
            <a:r>
              <a:rPr lang="ru-RU" sz="2400" dirty="0" smtClean="0"/>
              <a:t>У Регины скромен взгляд</a:t>
            </a:r>
            <a:br>
              <a:rPr lang="ru-RU" sz="2400" dirty="0" smtClean="0"/>
            </a:br>
            <a:r>
              <a:rPr lang="ru-RU" sz="2400" dirty="0" smtClean="0"/>
              <a:t>Прими же, Регина, аттестат.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4338" name="Picture 2" descr="C:\Documents and Settings\Бахова\Рабочий стол\фото 9 б\Бадал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Зашакуев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Астемир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 smtClean="0"/>
              <a:t>Астемир</a:t>
            </a:r>
            <a:r>
              <a:rPr lang="ru-RU" sz="2400" dirty="0" smtClean="0"/>
              <a:t> наш - славный парень,</a:t>
            </a:r>
            <a:br>
              <a:rPr lang="ru-RU" sz="2400" dirty="0" smtClean="0"/>
            </a:br>
            <a:r>
              <a:rPr lang="ru-RU" sz="2400" dirty="0" smtClean="0"/>
              <a:t>Доброты - хоть отбавляй.</a:t>
            </a:r>
            <a:br>
              <a:rPr lang="ru-RU" sz="2400" dirty="0" smtClean="0"/>
            </a:br>
            <a:r>
              <a:rPr lang="ru-RU" sz="2400" dirty="0" smtClean="0"/>
              <a:t>Не теряйся в жизни этой - </a:t>
            </a:r>
            <a:br>
              <a:rPr lang="ru-RU" sz="2400" dirty="0" smtClean="0"/>
            </a:br>
            <a:r>
              <a:rPr lang="ru-RU" sz="2400" dirty="0" smtClean="0"/>
              <a:t>С этим дружеским советом</a:t>
            </a:r>
            <a:br>
              <a:rPr lang="ru-RU" sz="2400" dirty="0" smtClean="0"/>
            </a:br>
            <a:r>
              <a:rPr lang="ru-RU" sz="2400" dirty="0" smtClean="0"/>
              <a:t>Аттестат свой получай!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5362" name="Picture 2" descr="C:\Documents and Settings\Бахова\Рабочий стол\фото 9 б\Зашакуе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Маирова</a:t>
            </a:r>
            <a:r>
              <a:rPr lang="ru-RU" sz="2400" b="1" dirty="0" smtClean="0">
                <a:solidFill>
                  <a:srgbClr val="FF0000"/>
                </a:solidFill>
              </a:rPr>
              <a:t> Фатима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Черноока и таинственна,</a:t>
            </a:r>
            <a:br>
              <a:rPr lang="ru-RU" sz="2400" dirty="0" smtClean="0"/>
            </a:br>
            <a:r>
              <a:rPr lang="ru-RU" sz="2400" dirty="0" smtClean="0"/>
              <a:t>Словно древний манускрипт</a:t>
            </a:r>
            <a:br>
              <a:rPr lang="ru-RU" sz="2400" dirty="0" smtClean="0"/>
            </a:br>
            <a:r>
              <a:rPr lang="ru-RU" sz="2400" dirty="0" smtClean="0"/>
              <a:t>В дымке глаз сияет истина</a:t>
            </a:r>
            <a:br>
              <a:rPr lang="ru-RU" sz="2400" dirty="0" smtClean="0"/>
            </a:br>
            <a:r>
              <a:rPr lang="ru-RU" sz="2400" dirty="0" smtClean="0"/>
              <a:t>И душа покой таит</a:t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6387" name="Picture 3" descr="C:\Documents and Settings\Бахова\Рабочий стол\фото 9 б\Маир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Кипкеев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Инал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Сейчас прозвучит прекрасная весть</a:t>
            </a:r>
            <a:br>
              <a:rPr lang="ru-RU" sz="2400" dirty="0" smtClean="0"/>
            </a:br>
            <a:r>
              <a:rPr lang="ru-RU" sz="2400" dirty="0" err="1" smtClean="0"/>
              <a:t>Кипкев</a:t>
            </a:r>
            <a:r>
              <a:rPr lang="ru-RU" sz="2400" dirty="0" smtClean="0"/>
              <a:t> </a:t>
            </a:r>
            <a:r>
              <a:rPr lang="ru-RU" sz="2400" dirty="0" err="1" smtClean="0"/>
              <a:t>Инал</a:t>
            </a:r>
            <a:r>
              <a:rPr lang="ru-RU" sz="2400" dirty="0" smtClean="0"/>
              <a:t> сегодня здесь.</a:t>
            </a:r>
            <a:br>
              <a:rPr lang="ru-RU" sz="2400" dirty="0" smtClean="0"/>
            </a:br>
            <a:r>
              <a:rPr lang="ru-RU" sz="2400" dirty="0" smtClean="0"/>
              <a:t>Аттестат он получает</a:t>
            </a:r>
            <a:br>
              <a:rPr lang="ru-RU" sz="2400" dirty="0" smtClean="0"/>
            </a:br>
            <a:r>
              <a:rPr lang="ru-RU" sz="2400" dirty="0" smtClean="0"/>
              <a:t>Прекрасной улыбкой всех озаряет.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6386" name="Picture 2" descr="C:\Documents and Settings\Бахова\Рабочий стол\фото 9 б\Кипкее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50720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Масаева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Жаннета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Ты прекрасна, словно в полуночной тишине.</a:t>
            </a:r>
            <a:br>
              <a:rPr lang="ru-RU" sz="2400" dirty="0" smtClean="0"/>
            </a:br>
            <a:r>
              <a:rPr lang="ru-RU" sz="2400" dirty="0" smtClean="0"/>
              <a:t>Без колебаний готовы жизнь доверить мы тебе.</a:t>
            </a:r>
            <a:br>
              <a:rPr lang="ru-RU" sz="2400" dirty="0" smtClean="0"/>
            </a:br>
            <a:r>
              <a:rPr lang="ru-RU" sz="2400" dirty="0" smtClean="0"/>
              <a:t>Ты не изменишь, не предашь,</a:t>
            </a:r>
            <a:br>
              <a:rPr lang="ru-RU" sz="2400" dirty="0" smtClean="0"/>
            </a:br>
            <a:r>
              <a:rPr lang="ru-RU" sz="2400" dirty="0" smtClean="0"/>
              <a:t>И другу в горе руку дашь.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7410" name="Picture 2" descr="C:\Documents and Settings\Бахова\Рабочий стол\фото 9 б\Маса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1902" y="1285860"/>
            <a:ext cx="50720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Михеева Галина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Все знают, что Галя рисует прилично, </a:t>
            </a:r>
            <a:br>
              <a:rPr lang="ru-RU" sz="2400" dirty="0" smtClean="0"/>
            </a:br>
            <a:r>
              <a:rPr lang="ru-RU" sz="2400" dirty="0" smtClean="0"/>
              <a:t>Она оформляет газеты отлично, </a:t>
            </a:r>
            <a:br>
              <a:rPr lang="ru-RU" sz="2400" dirty="0" smtClean="0"/>
            </a:br>
            <a:r>
              <a:rPr lang="ru-RU" sz="2400" dirty="0" smtClean="0"/>
              <a:t>Талант этот в жизни всегда пригодится, </a:t>
            </a:r>
            <a:br>
              <a:rPr lang="ru-RU" sz="2400" dirty="0" smtClean="0"/>
            </a:br>
            <a:r>
              <a:rPr lang="ru-RU" sz="2400" dirty="0" smtClean="0"/>
              <a:t>На месте любом, где придется трудиться. 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8434" name="Picture 2" descr="C:\Documents and Settings\Бахова\Рабочий стол\фото 9 б\Михе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285860"/>
            <a:ext cx="50720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Османова</a:t>
            </a:r>
            <a:r>
              <a:rPr lang="ru-RU" sz="2400" b="1" dirty="0" smtClean="0">
                <a:solidFill>
                  <a:srgbClr val="FF0000"/>
                </a:solidFill>
              </a:rPr>
              <a:t> Диана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Диана очень деловая, </a:t>
            </a:r>
            <a:br>
              <a:rPr lang="ru-RU" sz="2400" dirty="0" smtClean="0"/>
            </a:br>
            <a:r>
              <a:rPr lang="ru-RU" sz="2400" dirty="0" smtClean="0"/>
              <a:t>Дружелюбная, прямая, </a:t>
            </a:r>
            <a:br>
              <a:rPr lang="ru-RU" sz="2400" dirty="0" smtClean="0"/>
            </a:br>
            <a:r>
              <a:rPr lang="ru-RU" sz="2400" dirty="0" smtClean="0"/>
              <a:t>Никогда не помнит зла, </a:t>
            </a:r>
            <a:br>
              <a:rPr lang="ru-RU" sz="2400" dirty="0" smtClean="0"/>
            </a:br>
            <a:r>
              <a:rPr lang="ru-RU" sz="2400" dirty="0" smtClean="0"/>
              <a:t>И умна, и весела. 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9458" name="Picture 2" descr="C:\Documents and Settings\Бахова\Рабочий стол\фото 9 б\Осман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285860"/>
            <a:ext cx="507209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Пшихопов</a:t>
            </a:r>
            <a:r>
              <a:rPr lang="ru-RU" sz="2400" b="1" dirty="0" smtClean="0">
                <a:solidFill>
                  <a:srgbClr val="FF0000"/>
                </a:solidFill>
              </a:rPr>
              <a:t> Казбек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Все знают, </a:t>
            </a:r>
            <a:r>
              <a:rPr lang="ru-RU" sz="2400" dirty="0" err="1" smtClean="0"/>
              <a:t>Казик</a:t>
            </a:r>
            <a:r>
              <a:rPr lang="ru-RU" sz="2400" dirty="0" smtClean="0"/>
              <a:t> – человек чудесный, </a:t>
            </a:r>
            <a:br>
              <a:rPr lang="ru-RU" sz="2400" dirty="0" smtClean="0"/>
            </a:br>
            <a:r>
              <a:rPr lang="ru-RU" sz="2400" dirty="0" smtClean="0"/>
              <a:t>Он вежливый, порядочный и честный, </a:t>
            </a:r>
            <a:br>
              <a:rPr lang="ru-RU" sz="2400" dirty="0" smtClean="0"/>
            </a:br>
            <a:r>
              <a:rPr lang="ru-RU" sz="2400" dirty="0" smtClean="0"/>
              <a:t>Но сидя на камчатке был он скромен, </a:t>
            </a:r>
            <a:br>
              <a:rPr lang="ru-RU" sz="2400" dirty="0" smtClean="0"/>
            </a:br>
            <a:r>
              <a:rPr lang="ru-RU" sz="2400" dirty="0" smtClean="0"/>
              <a:t>Не показав всего, на что способен. 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0482" name="Picture 2" descr="C:\Documents and Settings\Бахова\Рабочий стол\фото 9 б\Пшихопо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1902" y="1571612"/>
            <a:ext cx="50720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Тхостов</a:t>
            </a:r>
            <a:r>
              <a:rPr lang="ru-RU" sz="2400" b="1" dirty="0" smtClean="0">
                <a:solidFill>
                  <a:srgbClr val="FF0000"/>
                </a:solidFill>
              </a:rPr>
              <a:t> Аслан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Аслан в делах всегда серьезный, </a:t>
            </a:r>
            <a:br>
              <a:rPr lang="ru-RU" sz="2400" dirty="0" smtClean="0"/>
            </a:br>
            <a:r>
              <a:rPr lang="ru-RU" sz="2400" dirty="0" smtClean="0"/>
              <a:t>Самостоятельный и взрослый, </a:t>
            </a:r>
            <a:br>
              <a:rPr lang="ru-RU" sz="2400" dirty="0" smtClean="0"/>
            </a:br>
            <a:r>
              <a:rPr lang="ru-RU" sz="2400" dirty="0" smtClean="0"/>
              <a:t>Он любит отдыхать активно, </a:t>
            </a:r>
            <a:br>
              <a:rPr lang="ru-RU" sz="2400" dirty="0" smtClean="0"/>
            </a:br>
            <a:r>
              <a:rPr lang="ru-RU" sz="2400" dirty="0" smtClean="0"/>
              <a:t>А в целом умный и спортивный. 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1506" name="Picture 2" descr="C:\Documents and Settings\Бахова\Рабочий стол\фото 9 б\Тхосто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 мы отдыхаем</a:t>
            </a:r>
            <a:endParaRPr lang="ru-RU" dirty="0"/>
          </a:p>
        </p:txBody>
      </p:sp>
      <p:pic>
        <p:nvPicPr>
          <p:cNvPr id="6146" name="Picture 2" descr="D:\Фотографии\экскурсия фото\Gt_03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2362204" cy="3160511"/>
          </a:xfrm>
          <a:prstGeom prst="rect">
            <a:avLst/>
          </a:prstGeom>
          <a:noFill/>
        </p:spPr>
      </p:pic>
      <p:pic>
        <p:nvPicPr>
          <p:cNvPr id="6148" name="Picture 4" descr="D:\фото альбомы\разное\Gt_48B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14422"/>
            <a:ext cx="4064513" cy="3043244"/>
          </a:xfrm>
          <a:prstGeom prst="rect">
            <a:avLst/>
          </a:prstGeom>
          <a:noFill/>
        </p:spPr>
      </p:pic>
      <p:pic>
        <p:nvPicPr>
          <p:cNvPr id="6149" name="Picture 5" descr="D:\фото альбомы\разное\Gt_72E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643050"/>
            <a:ext cx="2324096" cy="1740133"/>
          </a:xfrm>
          <a:prstGeom prst="rect">
            <a:avLst/>
          </a:prstGeom>
          <a:noFill/>
        </p:spPr>
      </p:pic>
      <p:pic>
        <p:nvPicPr>
          <p:cNvPr id="6150" name="Picture 6" descr="D:\фото альбомы\разное\Gt_19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72008"/>
            <a:ext cx="2671491" cy="2000240"/>
          </a:xfrm>
          <a:prstGeom prst="rect">
            <a:avLst/>
          </a:prstGeom>
          <a:noFill/>
        </p:spPr>
      </p:pic>
      <p:pic>
        <p:nvPicPr>
          <p:cNvPr id="6151" name="Picture 7" descr="D:\фото альбомы\разное\Gt_71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4357694"/>
            <a:ext cx="2895600" cy="2168038"/>
          </a:xfrm>
          <a:prstGeom prst="rect">
            <a:avLst/>
          </a:prstGeom>
          <a:noFill/>
        </p:spPr>
      </p:pic>
      <p:pic>
        <p:nvPicPr>
          <p:cNvPr id="6147" name="Picture 3" descr="D:\фото альбомы\разное\Gt_0E5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3571876"/>
            <a:ext cx="3609981" cy="2702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1902" y="1571612"/>
            <a:ext cx="50720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Урусов </a:t>
            </a:r>
            <a:r>
              <a:rPr lang="ru-RU" sz="2400" b="1" dirty="0" err="1" smtClean="0">
                <a:solidFill>
                  <a:srgbClr val="FF0000"/>
                </a:solidFill>
              </a:rPr>
              <a:t>Астемир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 smtClean="0"/>
              <a:t>Астемир</a:t>
            </a:r>
            <a:r>
              <a:rPr lang="ru-RU" sz="2400" dirty="0" smtClean="0"/>
              <a:t> наш по-мужски немногословный, </a:t>
            </a:r>
            <a:br>
              <a:rPr lang="ru-RU" sz="2400" dirty="0" smtClean="0"/>
            </a:br>
            <a:r>
              <a:rPr lang="ru-RU" sz="2400" dirty="0" smtClean="0"/>
              <a:t>Но уважаем всеми, безусловно, </a:t>
            </a:r>
            <a:br>
              <a:rPr lang="ru-RU" sz="2400" dirty="0" smtClean="0"/>
            </a:br>
            <a:r>
              <a:rPr lang="ru-RU" sz="2400" dirty="0" smtClean="0"/>
              <a:t>Хотя уста нечасто открываются, </a:t>
            </a:r>
            <a:br>
              <a:rPr lang="ru-RU" sz="2400" dirty="0" smtClean="0"/>
            </a:br>
            <a:r>
              <a:rPr lang="ru-RU" sz="2400" dirty="0" smtClean="0"/>
              <a:t>Глаза его всем людям улыбаются. 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2530" name="Picture 2" descr="C:\Documents and Settings\Бахова\Рабочий стол\фото 9 б\Урусо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1902" y="1571612"/>
            <a:ext cx="50720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Шереметьева Анастасия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Ты красотой своей</a:t>
            </a:r>
            <a:br>
              <a:rPr lang="ru-RU" sz="2400" dirty="0" smtClean="0"/>
            </a:br>
            <a:r>
              <a:rPr lang="ru-RU" sz="2400" dirty="0" smtClean="0"/>
              <a:t>Нас всех приворожила</a:t>
            </a:r>
            <a:br>
              <a:rPr lang="ru-RU" sz="2400" dirty="0" smtClean="0"/>
            </a:br>
            <a:r>
              <a:rPr lang="ru-RU" sz="2400" dirty="0" smtClean="0"/>
              <a:t>В твоих глазах - морская синева,</a:t>
            </a:r>
            <a:br>
              <a:rPr lang="ru-RU" sz="2400" dirty="0" smtClean="0"/>
            </a:br>
            <a:r>
              <a:rPr lang="ru-RU" sz="2400" dirty="0" smtClean="0"/>
              <a:t>Бездонность неба, спелость желтой нивы </a:t>
            </a:r>
            <a:br>
              <a:rPr lang="ru-RU" sz="2400" dirty="0" smtClean="0"/>
            </a:br>
            <a:r>
              <a:rPr lang="ru-RU" sz="2400" dirty="0" smtClean="0"/>
              <a:t>И сочная зеленая трава.</a:t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3554" name="Picture 2" descr="C:\Documents and Settings\Бахова\Рабочий стол\фото 9 б\Шереметье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71902" y="1571612"/>
            <a:ext cx="50720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Шинахов</a:t>
            </a:r>
            <a:r>
              <a:rPr lang="ru-RU" sz="2400" b="1" dirty="0" smtClean="0">
                <a:solidFill>
                  <a:srgbClr val="FF0000"/>
                </a:solidFill>
              </a:rPr>
              <a:t> Амин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Не постоянный ты, Амин,</a:t>
            </a:r>
            <a:br>
              <a:rPr lang="ru-RU" sz="2400" dirty="0" smtClean="0"/>
            </a:br>
            <a:r>
              <a:rPr lang="ru-RU" sz="2400" dirty="0" smtClean="0"/>
              <a:t>Но в целом парень ты хороший</a:t>
            </a:r>
            <a:br>
              <a:rPr lang="ru-RU" sz="2400" dirty="0" smtClean="0"/>
            </a:br>
            <a:r>
              <a:rPr lang="ru-RU" sz="2400" dirty="0" smtClean="0"/>
              <a:t>Рассеянный и очень добрый</a:t>
            </a:r>
            <a:br>
              <a:rPr lang="ru-RU" sz="2400" dirty="0" smtClean="0"/>
            </a:br>
            <a:r>
              <a:rPr lang="ru-RU" sz="2400" dirty="0" smtClean="0"/>
              <a:t>Простой, общительный, не гордый</a:t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3555" name="Picture 3" descr="C:\Documents and Settings\Бахова\Рабочий стол\фото 9 б\Шинахо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6004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209800" y="6140450"/>
            <a:ext cx="472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www.themegallery.com</a:t>
            </a:r>
          </a:p>
        </p:txBody>
      </p:sp>
      <p:sp>
        <p:nvSpPr>
          <p:cNvPr id="86021" name="WordArt 5"/>
          <p:cNvSpPr>
            <a:spLocks noChangeArrowheads="1" noChangeShapeType="1" noTextEdit="1"/>
          </p:cNvSpPr>
          <p:nvPr/>
        </p:nvSpPr>
        <p:spPr bwMode="gray">
          <a:xfrm>
            <a:off x="2124075" y="1557338"/>
            <a:ext cx="5045075" cy="6334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bg2">
                      <a:alpha val="50000"/>
                    </a:schemeClr>
                  </a:outerShdw>
                </a:effectLst>
                <a:latin typeface="Arial"/>
                <a:cs typeface="Arial"/>
              </a:rPr>
              <a:t>До новых встреч</a:t>
            </a:r>
            <a:endParaRPr lang="ru-RU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chemeClr val="bg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фото альбомы\хим квн\Gt_7E4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4214818"/>
            <a:ext cx="3524242" cy="2643182"/>
          </a:xfrm>
          <a:prstGeom prst="rect">
            <a:avLst/>
          </a:prstGeom>
          <a:noFill/>
        </p:spPr>
      </p:pic>
      <p:pic>
        <p:nvPicPr>
          <p:cNvPr id="7173" name="Picture 5" descr="D:\фото альбомы\хим квн\Gt_7F5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214422"/>
            <a:ext cx="3467107" cy="2600330"/>
          </a:xfrm>
          <a:prstGeom prst="rect">
            <a:avLst/>
          </a:prstGeom>
          <a:noFill/>
        </p:spPr>
      </p:pic>
      <p:pic>
        <p:nvPicPr>
          <p:cNvPr id="7172" name="Picture 4" descr="D:\фото альбомы\хим квн\Gt_49D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3538546" cy="2653910"/>
          </a:xfrm>
          <a:prstGeom prst="rect">
            <a:avLst/>
          </a:prstGeom>
          <a:noFill/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 мы отдыхаем</a:t>
            </a:r>
            <a:endParaRPr lang="ru-RU" dirty="0"/>
          </a:p>
        </p:txBody>
      </p:sp>
      <p:pic>
        <p:nvPicPr>
          <p:cNvPr id="7171" name="Picture 3" descr="D:\фото альбомы\хим квн\Gt_64E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4422"/>
            <a:ext cx="3467108" cy="2600331"/>
          </a:xfrm>
          <a:prstGeom prst="rect">
            <a:avLst/>
          </a:prstGeom>
          <a:noFill/>
        </p:spPr>
      </p:pic>
      <p:pic>
        <p:nvPicPr>
          <p:cNvPr id="7170" name="Picture 2" descr="D:\фото альбомы\хим квн\Gt_76B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2357430"/>
            <a:ext cx="3752860" cy="2814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57158" y="1142984"/>
            <a:ext cx="85725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- </a:t>
            </a:r>
            <a:r>
              <a:rPr lang="ru-RU" sz="2800" b="1" dirty="0" smtClean="0"/>
              <a:t>  </a:t>
            </a:r>
            <a:r>
              <a:rPr lang="ru-RU" sz="5400" dirty="0" smtClean="0"/>
              <a:t>Вы </a:t>
            </a:r>
            <a:r>
              <a:rPr lang="ru-RU" sz="5400" dirty="0"/>
              <a:t>самые красивые.</a:t>
            </a:r>
            <a:br>
              <a:rPr lang="ru-RU" sz="5400" dirty="0"/>
            </a:br>
            <a:r>
              <a:rPr lang="ru-RU" sz="5400" dirty="0"/>
              <a:t>- </a:t>
            </a:r>
            <a:r>
              <a:rPr lang="ru-RU" sz="5400" dirty="0" smtClean="0"/>
              <a:t>Вы </a:t>
            </a:r>
            <a:r>
              <a:rPr lang="ru-RU" sz="5400" dirty="0"/>
              <a:t>самые добрые.</a:t>
            </a:r>
            <a:br>
              <a:rPr lang="ru-RU" sz="5400" dirty="0"/>
            </a:br>
            <a:r>
              <a:rPr lang="ru-RU" sz="5400" dirty="0"/>
              <a:t>- </a:t>
            </a:r>
            <a:r>
              <a:rPr lang="ru-RU" sz="5400" dirty="0" smtClean="0"/>
              <a:t>Вы </a:t>
            </a:r>
            <a:r>
              <a:rPr lang="ru-RU" sz="5400" dirty="0"/>
              <a:t>самые талантливые.</a:t>
            </a:r>
            <a:br>
              <a:rPr lang="ru-RU" sz="5400" dirty="0"/>
            </a:br>
            <a:r>
              <a:rPr lang="ru-RU" sz="5400" dirty="0"/>
              <a:t>- </a:t>
            </a:r>
            <a:r>
              <a:rPr lang="ru-RU" sz="5400" dirty="0" smtClean="0"/>
              <a:t>Вы </a:t>
            </a:r>
            <a:r>
              <a:rPr lang="ru-RU" sz="5400" dirty="0"/>
              <a:t>самые чуткие.</a:t>
            </a:r>
            <a:br>
              <a:rPr lang="ru-RU" sz="5400" dirty="0"/>
            </a:br>
            <a:r>
              <a:rPr lang="ru-RU" sz="5400" dirty="0"/>
              <a:t>- И самые воспитанные.</a:t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графии\экскурсия фото\Gt_0B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96660">
            <a:off x="7685598" y="1134402"/>
            <a:ext cx="1361889" cy="1821321"/>
          </a:xfrm>
          <a:prstGeom prst="rect">
            <a:avLst/>
          </a:prstGeom>
          <a:noFill/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57158" y="1142984"/>
            <a:ext cx="85725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Торопит </a:t>
            </a:r>
            <a:r>
              <a:rPr lang="ru-RU" sz="2800" dirty="0"/>
              <a:t>время нас с собой,</a:t>
            </a:r>
            <a:br>
              <a:rPr lang="ru-RU" sz="2800" dirty="0"/>
            </a:br>
            <a:r>
              <a:rPr lang="ru-RU" sz="2800" dirty="0"/>
              <a:t>Оценки ставя в дневнике.</a:t>
            </a:r>
            <a:br>
              <a:rPr lang="ru-RU" sz="2800" dirty="0"/>
            </a:br>
            <a:r>
              <a:rPr lang="ru-RU" sz="2800" dirty="0"/>
              <a:t>И как ни молоды душой,</a:t>
            </a:r>
            <a:br>
              <a:rPr lang="ru-RU" sz="2800" dirty="0"/>
            </a:br>
            <a:r>
              <a:rPr lang="ru-RU" sz="2800" dirty="0"/>
              <a:t>Мы все же "деды" в школе те!</a:t>
            </a:r>
            <a:br>
              <a:rPr lang="ru-RU" sz="2800" dirty="0"/>
            </a:br>
            <a:r>
              <a:rPr lang="ru-RU" sz="2800" dirty="0"/>
              <a:t>Но новых роз ценить цветенье,</a:t>
            </a:r>
            <a:br>
              <a:rPr lang="ru-RU" sz="2800" dirty="0"/>
            </a:br>
            <a:r>
              <a:rPr lang="ru-RU" sz="2800" dirty="0"/>
              <a:t>Хоть не для нас их пышный цвет,</a:t>
            </a:r>
            <a:br>
              <a:rPr lang="ru-RU" sz="2800" dirty="0"/>
            </a:br>
            <a:r>
              <a:rPr lang="ru-RU" sz="2800" dirty="0"/>
              <a:t>И видеть в школе наслажденье,</a:t>
            </a:r>
            <a:br>
              <a:rPr lang="ru-RU" sz="2800" dirty="0"/>
            </a:br>
            <a:r>
              <a:rPr lang="ru-RU" sz="2800" dirty="0"/>
              <a:t>Друзья, не старость это, нет!</a:t>
            </a:r>
            <a:br>
              <a:rPr lang="ru-RU" sz="2800" dirty="0"/>
            </a:br>
            <a:r>
              <a:rPr lang="ru-RU" sz="2800" dirty="0"/>
              <a:t>Это всего лишь 9 классов</a:t>
            </a:r>
            <a:br>
              <a:rPr lang="ru-RU" sz="2800" dirty="0"/>
            </a:br>
            <a:r>
              <a:rPr lang="ru-RU" sz="2800" dirty="0"/>
              <a:t>Прошли так быстро и легко</a:t>
            </a:r>
            <a:br>
              <a:rPr lang="ru-RU" sz="2800" dirty="0"/>
            </a:br>
            <a:r>
              <a:rPr lang="ru-RU" sz="2800" dirty="0"/>
              <a:t>И возвратить бы те мгновенья,</a:t>
            </a:r>
            <a:br>
              <a:rPr lang="ru-RU" sz="2800" dirty="0"/>
            </a:br>
            <a:r>
              <a:rPr lang="ru-RU" sz="2800" dirty="0"/>
              <a:t>Хоть это все от нас ушло: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195" name="Picture 3" descr="D:\Фотографии\экскурсия фото\Gt_0E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95128">
            <a:off x="-89885" y="1079557"/>
            <a:ext cx="2116563" cy="1583383"/>
          </a:xfrm>
          <a:prstGeom prst="rect">
            <a:avLst/>
          </a:prstGeom>
          <a:noFill/>
        </p:spPr>
      </p:pic>
      <p:pic>
        <p:nvPicPr>
          <p:cNvPr id="8196" name="Picture 4" descr="D:\Фотографии\экскурсия фото\Gt_1EE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00537">
            <a:off x="7456014" y="3208540"/>
            <a:ext cx="1993862" cy="1495397"/>
          </a:xfrm>
          <a:prstGeom prst="rect">
            <a:avLst/>
          </a:prstGeom>
          <a:noFill/>
        </p:spPr>
      </p:pic>
      <p:pic>
        <p:nvPicPr>
          <p:cNvPr id="8197" name="Picture 5" descr="D:\Фотографии\экскурсия фото\Gt_04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72407">
            <a:off x="-509514" y="2665732"/>
            <a:ext cx="2184334" cy="1633535"/>
          </a:xfrm>
          <a:prstGeom prst="rect">
            <a:avLst/>
          </a:prstGeom>
          <a:noFill/>
        </p:spPr>
      </p:pic>
      <p:pic>
        <p:nvPicPr>
          <p:cNvPr id="8198" name="Picture 6" descr="D:\Фотографии\экскурсия фото\Gt_4C8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9773120">
            <a:off x="-164224" y="4441397"/>
            <a:ext cx="2185983" cy="1638543"/>
          </a:xfrm>
          <a:prstGeom prst="rect">
            <a:avLst/>
          </a:prstGeom>
          <a:noFill/>
        </p:spPr>
      </p:pic>
      <p:pic>
        <p:nvPicPr>
          <p:cNvPr id="8199" name="Picture 7" descr="D:\Фотографии\экскурсия фото\Gt_08E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46136">
            <a:off x="7338359" y="4961395"/>
            <a:ext cx="2016111" cy="1508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209800" y="6140450"/>
            <a:ext cx="472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www.themegallery.com</a:t>
            </a:r>
          </a:p>
        </p:txBody>
      </p:sp>
      <p:sp>
        <p:nvSpPr>
          <p:cNvPr id="86021" name="WordArt 5"/>
          <p:cNvSpPr>
            <a:spLocks noChangeArrowheads="1" noChangeShapeType="1" noTextEdit="1"/>
          </p:cNvSpPr>
          <p:nvPr/>
        </p:nvSpPr>
        <p:spPr bwMode="gray">
          <a:xfrm>
            <a:off x="2124075" y="1557338"/>
            <a:ext cx="5045075" cy="6334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bg2">
                      <a:alpha val="50000"/>
                    </a:schemeClr>
                  </a:outerShdw>
                </a:effectLst>
                <a:latin typeface="Arial"/>
                <a:cs typeface="Arial"/>
              </a:rPr>
              <a:t>Наши отличники</a:t>
            </a:r>
            <a:endParaRPr lang="ru-RU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chemeClr val="bg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00354" name="Picture 2" descr="C:\Documents and Settings\Бахова\Рабочий стол\фото 9 б\Апек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600450" cy="54006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43372" y="121442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Апекова</a:t>
            </a:r>
            <a:r>
              <a:rPr lang="ru-RU" sz="2400" b="1" dirty="0" smtClean="0">
                <a:solidFill>
                  <a:srgbClr val="FF0000"/>
                </a:solidFill>
              </a:rPr>
              <a:t> Фатима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Посмотрите, как прекрасна,</a:t>
            </a:r>
            <a:br>
              <a:rPr lang="ru-RU" sz="2400" dirty="0"/>
            </a:br>
            <a:r>
              <a:rPr lang="ru-RU" sz="2400" dirty="0"/>
              <a:t>Как умна и весела</a:t>
            </a:r>
            <a:br>
              <a:rPr lang="ru-RU" sz="2400" dirty="0"/>
            </a:br>
            <a:r>
              <a:rPr lang="ru-RU" sz="2400" dirty="0"/>
              <a:t>Заявляем громогласно:</a:t>
            </a:r>
            <a:br>
              <a:rPr lang="ru-RU" sz="2400" dirty="0"/>
            </a:br>
            <a:r>
              <a:rPr lang="ru-RU" sz="2400" dirty="0"/>
              <a:t>В образец годна она!</a:t>
            </a:r>
            <a:br>
              <a:rPr lang="ru-RU" sz="2400" dirty="0"/>
            </a:br>
            <a:r>
              <a:rPr lang="ru-RU" sz="2400" dirty="0"/>
              <a:t>О </a:t>
            </a:r>
            <a:r>
              <a:rPr lang="ru-RU" sz="2400" dirty="0" smtClean="0"/>
              <a:t>Фатиме </a:t>
            </a:r>
            <a:r>
              <a:rPr lang="ru-RU" sz="2400" dirty="0"/>
              <a:t>речь ведем</a:t>
            </a:r>
            <a:br>
              <a:rPr lang="ru-RU" sz="2400" dirty="0"/>
            </a:br>
            <a:r>
              <a:rPr lang="ru-RU" sz="2400" dirty="0"/>
              <a:t>Дифирамбы ей поем.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43372" y="4572008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tx2"/>
                </a:solidFill>
              </a:rPr>
              <a:t>Победитель олимпиад по:  математике, химии, </a:t>
            </a:r>
            <a:r>
              <a:rPr lang="ru-RU" sz="2400" u="sng" dirty="0" err="1" smtClean="0">
                <a:solidFill>
                  <a:schemeClr val="tx2"/>
                </a:solidFill>
              </a:rPr>
              <a:t>каб.языку</a:t>
            </a:r>
            <a:r>
              <a:rPr lang="ru-RU" sz="2400" u="sng" dirty="0" smtClean="0">
                <a:solidFill>
                  <a:schemeClr val="tx2"/>
                </a:solidFill>
              </a:rPr>
              <a:t>, физике</a:t>
            </a:r>
            <a:endParaRPr lang="ru-RU" sz="2400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19088"/>
            <a:ext cx="8786873" cy="563562"/>
          </a:xfrm>
        </p:spPr>
        <p:txBody>
          <a:bodyPr/>
          <a:lstStyle/>
          <a:p>
            <a:r>
              <a:rPr lang="ru-RU" dirty="0" smtClean="0"/>
              <a:t>Нашим выпускникам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736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Карагулова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Карина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Посмотрите, как она приятна,</a:t>
            </a:r>
            <a:br>
              <a:rPr lang="ru-RU" sz="2400" dirty="0" smtClean="0"/>
            </a:br>
            <a:r>
              <a:rPr lang="ru-RU" sz="2400" dirty="0" smtClean="0"/>
              <a:t>Умна, красива, деликатна.</a:t>
            </a:r>
            <a:br>
              <a:rPr lang="ru-RU" sz="2400" dirty="0" smtClean="0"/>
            </a:br>
            <a:r>
              <a:rPr lang="ru-RU" sz="2400" dirty="0" smtClean="0"/>
              <a:t>И поступь плавная у ней,</a:t>
            </a:r>
            <a:br>
              <a:rPr lang="ru-RU" sz="2400" dirty="0" smtClean="0"/>
            </a:br>
            <a:r>
              <a:rPr lang="ru-RU" sz="2400" dirty="0" smtClean="0"/>
              <a:t>Пленяет взор любых очей.</a:t>
            </a:r>
            <a:br>
              <a:rPr lang="ru-RU" sz="2400" dirty="0" smtClean="0"/>
            </a:br>
            <a:r>
              <a:rPr lang="ru-RU" sz="2400" dirty="0" smtClean="0"/>
              <a:t>Шагай по жизни без всяких напастей</a:t>
            </a:r>
            <a:br>
              <a:rPr lang="ru-RU" sz="2400" dirty="0" smtClean="0"/>
            </a:br>
            <a:r>
              <a:rPr lang="ru-RU" sz="2400" dirty="0" smtClean="0"/>
              <a:t>Любимица выпуска – Каринка девятиклассница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098" name="Picture 2" descr="C:\Documents and Settings\Бахова\Рабочий стол\фото 9 б\Карагулов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14422"/>
            <a:ext cx="3600450" cy="54006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55721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solidFill>
                  <a:schemeClr val="tx2"/>
                </a:solidFill>
              </a:rPr>
              <a:t>Победитель олимпиады по  физике</a:t>
            </a:r>
            <a:endParaRPr lang="ru-RU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42gl">
  <a:themeElements>
    <a:clrScheme name="sample 3">
      <a:dk1>
        <a:srgbClr val="666699"/>
      </a:dk1>
      <a:lt1>
        <a:srgbClr val="FFFFFF"/>
      </a:lt1>
      <a:dk2>
        <a:srgbClr val="000066"/>
      </a:dk2>
      <a:lt2>
        <a:srgbClr val="C0C0C0"/>
      </a:lt2>
      <a:accent1>
        <a:srgbClr val="49CACD"/>
      </a:accent1>
      <a:accent2>
        <a:srgbClr val="467CE8"/>
      </a:accent2>
      <a:accent3>
        <a:srgbClr val="FFFFFF"/>
      </a:accent3>
      <a:accent4>
        <a:srgbClr val="565682"/>
      </a:accent4>
      <a:accent5>
        <a:srgbClr val="B1E1E3"/>
      </a:accent5>
      <a:accent6>
        <a:srgbClr val="3F70D2"/>
      </a:accent6>
      <a:hlink>
        <a:srgbClr val="28BFEE"/>
      </a:hlink>
      <a:folHlink>
        <a:srgbClr val="878FA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2CA3C8"/>
        </a:accent1>
        <a:accent2>
          <a:srgbClr val="C5903B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B28235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24B98"/>
        </a:dk1>
        <a:lt1>
          <a:srgbClr val="FFFFFF"/>
        </a:lt1>
        <a:dk2>
          <a:srgbClr val="000000"/>
        </a:dk2>
        <a:lt2>
          <a:srgbClr val="C0C0C0"/>
        </a:lt2>
        <a:accent1>
          <a:srgbClr val="4A95E8"/>
        </a:accent1>
        <a:accent2>
          <a:srgbClr val="6D8DE9"/>
        </a:accent2>
        <a:accent3>
          <a:srgbClr val="FFFFFF"/>
        </a:accent3>
        <a:accent4>
          <a:srgbClr val="0E3F81"/>
        </a:accent4>
        <a:accent5>
          <a:srgbClr val="B1C8F2"/>
        </a:accent5>
        <a:accent6>
          <a:srgbClr val="627FD3"/>
        </a:accent6>
        <a:hlink>
          <a:srgbClr val="95CD2F"/>
        </a:hlink>
        <a:folHlink>
          <a:srgbClr val="CAA6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66"/>
        </a:dk2>
        <a:lt2>
          <a:srgbClr val="C0C0C0"/>
        </a:lt2>
        <a:accent1>
          <a:srgbClr val="49CACD"/>
        </a:accent1>
        <a:accent2>
          <a:srgbClr val="467CE8"/>
        </a:accent2>
        <a:accent3>
          <a:srgbClr val="FFFFFF"/>
        </a:accent3>
        <a:accent4>
          <a:srgbClr val="565682"/>
        </a:accent4>
        <a:accent5>
          <a:srgbClr val="B1E1E3"/>
        </a:accent5>
        <a:accent6>
          <a:srgbClr val="3F70D2"/>
        </a:accent6>
        <a:hlink>
          <a:srgbClr val="28BFEE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cdb2004142gl</Template>
  <TotalTime>152</TotalTime>
  <Words>183</Words>
  <Application>Microsoft PowerPoint</Application>
  <PresentationFormat>Экран (4:3)</PresentationFormat>
  <Paragraphs>122</Paragraphs>
  <Slides>33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cdb2004142gl</vt:lpstr>
      <vt:lpstr>Image</vt:lpstr>
      <vt:lpstr>Детство моё,  постой!</vt:lpstr>
      <vt:lpstr>Так мы отдыхаем</vt:lpstr>
      <vt:lpstr>Так мы отдыхаем</vt:lpstr>
      <vt:lpstr>Так мы отдыхаем</vt:lpstr>
      <vt:lpstr>Нашим выпускникам</vt:lpstr>
      <vt:lpstr>Нашим выпускникам</vt:lpstr>
      <vt:lpstr>Слайд 7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Слайд 13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Нашим выпускникам</vt:lpstr>
      <vt:lpstr>Слайд 33</vt:lpstr>
    </vt:vector>
  </TitlesOfParts>
  <Company>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Детство моё, постой!</dc:title>
  <dc:creator>Bahova</dc:creator>
  <cp:lastModifiedBy>Кабинет математики</cp:lastModifiedBy>
  <cp:revision>19</cp:revision>
  <dcterms:created xsi:type="dcterms:W3CDTF">2010-06-28T15:42:37Z</dcterms:created>
  <dcterms:modified xsi:type="dcterms:W3CDTF">2010-06-30T04:08:42Z</dcterms:modified>
</cp:coreProperties>
</file>