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5"/>
  </p:notesMasterIdLst>
  <p:sldIdLst>
    <p:sldId id="257" r:id="rId2"/>
    <p:sldId id="258" r:id="rId3"/>
    <p:sldId id="259" r:id="rId4"/>
    <p:sldId id="261" r:id="rId5"/>
    <p:sldId id="265" r:id="rId6"/>
    <p:sldId id="262" r:id="rId7"/>
    <p:sldId id="270" r:id="rId8"/>
    <p:sldId id="266" r:id="rId9"/>
    <p:sldId id="267" r:id="rId10"/>
    <p:sldId id="268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6" r:id="rId24"/>
    <p:sldId id="284" r:id="rId25"/>
    <p:sldId id="285" r:id="rId26"/>
    <p:sldId id="283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7" r:id="rId37"/>
    <p:sldId id="296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86" autoAdjust="0"/>
    <p:restoredTop sz="94660"/>
  </p:normalViewPr>
  <p:slideViewPr>
    <p:cSldViewPr>
      <p:cViewPr varScale="1">
        <p:scale>
          <a:sx n="69" d="100"/>
          <a:sy n="69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3.wmf"/><Relationship Id="rId1" Type="http://schemas.openxmlformats.org/officeDocument/2006/relationships/image" Target="../media/image54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10.wmf"/><Relationship Id="rId7" Type="http://schemas.openxmlformats.org/officeDocument/2006/relationships/image" Target="../media/image62.wmf"/><Relationship Id="rId12" Type="http://schemas.openxmlformats.org/officeDocument/2006/relationships/image" Target="../media/image66.wmf"/><Relationship Id="rId2" Type="http://schemas.openxmlformats.org/officeDocument/2006/relationships/image" Target="../media/image9.wmf"/><Relationship Id="rId1" Type="http://schemas.openxmlformats.org/officeDocument/2006/relationships/image" Target="../media/image59.wmf"/><Relationship Id="rId6" Type="http://schemas.openxmlformats.org/officeDocument/2006/relationships/image" Target="../media/image46.wmf"/><Relationship Id="rId11" Type="http://schemas.openxmlformats.org/officeDocument/2006/relationships/image" Target="../media/image65.wmf"/><Relationship Id="rId5" Type="http://schemas.openxmlformats.org/officeDocument/2006/relationships/image" Target="../media/image61.wmf"/><Relationship Id="rId10" Type="http://schemas.openxmlformats.org/officeDocument/2006/relationships/image" Target="../media/image64.wmf"/><Relationship Id="rId4" Type="http://schemas.openxmlformats.org/officeDocument/2006/relationships/image" Target="../media/image60.wmf"/><Relationship Id="rId9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3.wmf"/><Relationship Id="rId1" Type="http://schemas.openxmlformats.org/officeDocument/2006/relationships/image" Target="../media/image68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image" Target="../media/image83.wmf"/><Relationship Id="rId3" Type="http://schemas.openxmlformats.org/officeDocument/2006/relationships/image" Target="../media/image10.wmf"/><Relationship Id="rId7" Type="http://schemas.openxmlformats.org/officeDocument/2006/relationships/image" Target="../media/image77.wmf"/><Relationship Id="rId12" Type="http://schemas.openxmlformats.org/officeDocument/2006/relationships/image" Target="../media/image82.wmf"/><Relationship Id="rId2" Type="http://schemas.openxmlformats.org/officeDocument/2006/relationships/image" Target="../media/image9.wmf"/><Relationship Id="rId1" Type="http://schemas.openxmlformats.org/officeDocument/2006/relationships/image" Target="../media/image73.wmf"/><Relationship Id="rId6" Type="http://schemas.openxmlformats.org/officeDocument/2006/relationships/image" Target="../media/image76.wmf"/><Relationship Id="rId11" Type="http://schemas.openxmlformats.org/officeDocument/2006/relationships/image" Target="../media/image81.wmf"/><Relationship Id="rId5" Type="http://schemas.openxmlformats.org/officeDocument/2006/relationships/image" Target="../media/image75.wmf"/><Relationship Id="rId10" Type="http://schemas.openxmlformats.org/officeDocument/2006/relationships/image" Target="../media/image80.wmf"/><Relationship Id="rId4" Type="http://schemas.openxmlformats.org/officeDocument/2006/relationships/image" Target="../media/image74.wmf"/><Relationship Id="rId9" Type="http://schemas.openxmlformats.org/officeDocument/2006/relationships/image" Target="../media/image79.wmf"/><Relationship Id="rId14" Type="http://schemas.openxmlformats.org/officeDocument/2006/relationships/image" Target="../media/image8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8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3.wmf"/><Relationship Id="rId1" Type="http://schemas.openxmlformats.org/officeDocument/2006/relationships/image" Target="../media/image87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image" Target="../media/image83.wmf"/><Relationship Id="rId3" Type="http://schemas.openxmlformats.org/officeDocument/2006/relationships/image" Target="../media/image10.wmf"/><Relationship Id="rId7" Type="http://schemas.openxmlformats.org/officeDocument/2006/relationships/image" Target="../media/image96.wmf"/><Relationship Id="rId12" Type="http://schemas.openxmlformats.org/officeDocument/2006/relationships/image" Target="../media/image101.wmf"/><Relationship Id="rId2" Type="http://schemas.openxmlformats.org/officeDocument/2006/relationships/image" Target="../media/image9.wmf"/><Relationship Id="rId1" Type="http://schemas.openxmlformats.org/officeDocument/2006/relationships/image" Target="../media/image92.wmf"/><Relationship Id="rId6" Type="http://schemas.openxmlformats.org/officeDocument/2006/relationships/image" Target="../media/image95.wmf"/><Relationship Id="rId11" Type="http://schemas.openxmlformats.org/officeDocument/2006/relationships/image" Target="../media/image100.wmf"/><Relationship Id="rId5" Type="http://schemas.openxmlformats.org/officeDocument/2006/relationships/image" Target="../media/image94.wmf"/><Relationship Id="rId15" Type="http://schemas.openxmlformats.org/officeDocument/2006/relationships/image" Target="../media/image103.wmf"/><Relationship Id="rId10" Type="http://schemas.openxmlformats.org/officeDocument/2006/relationships/image" Target="../media/image99.wmf"/><Relationship Id="rId4" Type="http://schemas.openxmlformats.org/officeDocument/2006/relationships/image" Target="../media/image93.wmf"/><Relationship Id="rId9" Type="http://schemas.openxmlformats.org/officeDocument/2006/relationships/image" Target="../media/image98.wmf"/><Relationship Id="rId14" Type="http://schemas.openxmlformats.org/officeDocument/2006/relationships/image" Target="../media/image10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10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image" Target="../media/image8.wmf"/><Relationship Id="rId1" Type="http://schemas.openxmlformats.org/officeDocument/2006/relationships/image" Target="../media/image2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3.wmf"/><Relationship Id="rId1" Type="http://schemas.openxmlformats.org/officeDocument/2006/relationships/image" Target="../media/image106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image" Target="../media/image10.wmf"/><Relationship Id="rId7" Type="http://schemas.openxmlformats.org/officeDocument/2006/relationships/image" Target="../media/image115.wmf"/><Relationship Id="rId12" Type="http://schemas.openxmlformats.org/officeDocument/2006/relationships/image" Target="../media/image120.wmf"/><Relationship Id="rId2" Type="http://schemas.openxmlformats.org/officeDocument/2006/relationships/image" Target="../media/image9.wmf"/><Relationship Id="rId1" Type="http://schemas.openxmlformats.org/officeDocument/2006/relationships/image" Target="../media/image111.wmf"/><Relationship Id="rId6" Type="http://schemas.openxmlformats.org/officeDocument/2006/relationships/image" Target="../media/image114.wmf"/><Relationship Id="rId11" Type="http://schemas.openxmlformats.org/officeDocument/2006/relationships/image" Target="../media/image119.wmf"/><Relationship Id="rId5" Type="http://schemas.openxmlformats.org/officeDocument/2006/relationships/image" Target="../media/image113.wmf"/><Relationship Id="rId10" Type="http://schemas.openxmlformats.org/officeDocument/2006/relationships/image" Target="../media/image118.wmf"/><Relationship Id="rId4" Type="http://schemas.openxmlformats.org/officeDocument/2006/relationships/image" Target="../media/image112.wmf"/><Relationship Id="rId9" Type="http://schemas.openxmlformats.org/officeDocument/2006/relationships/image" Target="../media/image117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image" Target="../media/image12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3.wmf"/><Relationship Id="rId1" Type="http://schemas.openxmlformats.org/officeDocument/2006/relationships/image" Target="../media/image123.wmf"/><Relationship Id="rId6" Type="http://schemas.openxmlformats.org/officeDocument/2006/relationships/image" Target="../media/image127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13" Type="http://schemas.openxmlformats.org/officeDocument/2006/relationships/image" Target="../media/image138.wmf"/><Relationship Id="rId3" Type="http://schemas.openxmlformats.org/officeDocument/2006/relationships/image" Target="../media/image10.wmf"/><Relationship Id="rId7" Type="http://schemas.openxmlformats.org/officeDocument/2006/relationships/image" Target="../media/image132.wmf"/><Relationship Id="rId12" Type="http://schemas.openxmlformats.org/officeDocument/2006/relationships/image" Target="../media/image137.wmf"/><Relationship Id="rId2" Type="http://schemas.openxmlformats.org/officeDocument/2006/relationships/image" Target="../media/image9.wmf"/><Relationship Id="rId1" Type="http://schemas.openxmlformats.org/officeDocument/2006/relationships/image" Target="../media/image128.wmf"/><Relationship Id="rId6" Type="http://schemas.openxmlformats.org/officeDocument/2006/relationships/image" Target="../media/image131.wmf"/><Relationship Id="rId11" Type="http://schemas.openxmlformats.org/officeDocument/2006/relationships/image" Target="../media/image136.wmf"/><Relationship Id="rId5" Type="http://schemas.openxmlformats.org/officeDocument/2006/relationships/image" Target="../media/image130.wmf"/><Relationship Id="rId10" Type="http://schemas.openxmlformats.org/officeDocument/2006/relationships/image" Target="../media/image135.wmf"/><Relationship Id="rId4" Type="http://schemas.openxmlformats.org/officeDocument/2006/relationships/image" Target="../media/image129.wmf"/><Relationship Id="rId9" Type="http://schemas.openxmlformats.org/officeDocument/2006/relationships/image" Target="../media/image134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wmf"/><Relationship Id="rId1" Type="http://schemas.openxmlformats.org/officeDocument/2006/relationships/image" Target="../media/image13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3.wmf"/><Relationship Id="rId1" Type="http://schemas.openxmlformats.org/officeDocument/2006/relationships/image" Target="../media/image141.wmf"/><Relationship Id="rId6" Type="http://schemas.openxmlformats.org/officeDocument/2006/relationships/image" Target="../media/image145.wmf"/><Relationship Id="rId5" Type="http://schemas.openxmlformats.org/officeDocument/2006/relationships/image" Target="../media/image144.wmf"/><Relationship Id="rId4" Type="http://schemas.openxmlformats.org/officeDocument/2006/relationships/image" Target="../media/image143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image" Target="../media/image83.wmf"/><Relationship Id="rId3" Type="http://schemas.openxmlformats.org/officeDocument/2006/relationships/image" Target="../media/image10.wmf"/><Relationship Id="rId7" Type="http://schemas.openxmlformats.org/officeDocument/2006/relationships/image" Target="../media/image150.wmf"/><Relationship Id="rId12" Type="http://schemas.openxmlformats.org/officeDocument/2006/relationships/image" Target="../media/image154.wmf"/><Relationship Id="rId2" Type="http://schemas.openxmlformats.org/officeDocument/2006/relationships/image" Target="../media/image9.wmf"/><Relationship Id="rId1" Type="http://schemas.openxmlformats.org/officeDocument/2006/relationships/image" Target="../media/image146.wmf"/><Relationship Id="rId6" Type="http://schemas.openxmlformats.org/officeDocument/2006/relationships/image" Target="../media/image149.wmf"/><Relationship Id="rId11" Type="http://schemas.openxmlformats.org/officeDocument/2006/relationships/image" Target="../media/image153.wmf"/><Relationship Id="rId5" Type="http://schemas.openxmlformats.org/officeDocument/2006/relationships/image" Target="../media/image148.wmf"/><Relationship Id="rId15" Type="http://schemas.openxmlformats.org/officeDocument/2006/relationships/image" Target="../media/image156.wmf"/><Relationship Id="rId10" Type="http://schemas.openxmlformats.org/officeDocument/2006/relationships/image" Target="../media/image152.wmf"/><Relationship Id="rId4" Type="http://schemas.openxmlformats.org/officeDocument/2006/relationships/image" Target="../media/image147.wmf"/><Relationship Id="rId9" Type="http://schemas.openxmlformats.org/officeDocument/2006/relationships/image" Target="../media/image151.wmf"/><Relationship Id="rId14" Type="http://schemas.openxmlformats.org/officeDocument/2006/relationships/image" Target="../media/image155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6" Type="http://schemas.openxmlformats.org/officeDocument/2006/relationships/image" Target="../media/image163.wmf"/><Relationship Id="rId5" Type="http://schemas.openxmlformats.org/officeDocument/2006/relationships/image" Target="../media/image162.wmf"/><Relationship Id="rId4" Type="http://schemas.openxmlformats.org/officeDocument/2006/relationships/image" Target="../media/image16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3" Type="http://schemas.openxmlformats.org/officeDocument/2006/relationships/image" Target="../media/image10.wmf"/><Relationship Id="rId7" Type="http://schemas.openxmlformats.org/officeDocument/2006/relationships/image" Target="../media/image168.wmf"/><Relationship Id="rId2" Type="http://schemas.openxmlformats.org/officeDocument/2006/relationships/image" Target="../media/image9.wmf"/><Relationship Id="rId1" Type="http://schemas.openxmlformats.org/officeDocument/2006/relationships/image" Target="../media/image164.wmf"/><Relationship Id="rId6" Type="http://schemas.openxmlformats.org/officeDocument/2006/relationships/image" Target="../media/image167.wmf"/><Relationship Id="rId5" Type="http://schemas.openxmlformats.org/officeDocument/2006/relationships/image" Target="../media/image166.wmf"/><Relationship Id="rId4" Type="http://schemas.openxmlformats.org/officeDocument/2006/relationships/image" Target="../media/image165.wmf"/><Relationship Id="rId9" Type="http://schemas.openxmlformats.org/officeDocument/2006/relationships/image" Target="../media/image17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4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Relationship Id="rId4" Type="http://schemas.openxmlformats.org/officeDocument/2006/relationships/image" Target="../media/image175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7" Type="http://schemas.openxmlformats.org/officeDocument/2006/relationships/image" Target="../media/image182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Relationship Id="rId6" Type="http://schemas.openxmlformats.org/officeDocument/2006/relationships/image" Target="../media/image181.wmf"/><Relationship Id="rId5" Type="http://schemas.openxmlformats.org/officeDocument/2006/relationships/image" Target="../media/image180.wmf"/><Relationship Id="rId4" Type="http://schemas.openxmlformats.org/officeDocument/2006/relationships/image" Target="../media/image179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wmf"/><Relationship Id="rId7" Type="http://schemas.openxmlformats.org/officeDocument/2006/relationships/image" Target="../media/image187.wmf"/><Relationship Id="rId2" Type="http://schemas.openxmlformats.org/officeDocument/2006/relationships/image" Target="../media/image183.wmf"/><Relationship Id="rId1" Type="http://schemas.openxmlformats.org/officeDocument/2006/relationships/image" Target="../media/image9.wmf"/><Relationship Id="rId6" Type="http://schemas.openxmlformats.org/officeDocument/2006/relationships/image" Target="../media/image176.wmf"/><Relationship Id="rId5" Type="http://schemas.openxmlformats.org/officeDocument/2006/relationships/image" Target="../media/image186.wmf"/><Relationship Id="rId4" Type="http://schemas.openxmlformats.org/officeDocument/2006/relationships/image" Target="../media/image185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wmf"/><Relationship Id="rId1" Type="http://schemas.openxmlformats.org/officeDocument/2006/relationships/image" Target="../media/image188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wmf"/><Relationship Id="rId3" Type="http://schemas.openxmlformats.org/officeDocument/2006/relationships/image" Target="../media/image192.wmf"/><Relationship Id="rId7" Type="http://schemas.openxmlformats.org/officeDocument/2006/relationships/image" Target="../media/image196.wmf"/><Relationship Id="rId2" Type="http://schemas.openxmlformats.org/officeDocument/2006/relationships/image" Target="../media/image191.wmf"/><Relationship Id="rId1" Type="http://schemas.openxmlformats.org/officeDocument/2006/relationships/image" Target="../media/image190.wmf"/><Relationship Id="rId6" Type="http://schemas.openxmlformats.org/officeDocument/2006/relationships/image" Target="../media/image195.wmf"/><Relationship Id="rId5" Type="http://schemas.openxmlformats.org/officeDocument/2006/relationships/image" Target="../media/image194.wmf"/><Relationship Id="rId4" Type="http://schemas.openxmlformats.org/officeDocument/2006/relationships/image" Target="../media/image193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wmf"/><Relationship Id="rId3" Type="http://schemas.openxmlformats.org/officeDocument/2006/relationships/image" Target="../media/image192.wmf"/><Relationship Id="rId7" Type="http://schemas.openxmlformats.org/officeDocument/2006/relationships/image" Target="../media/image9.wmf"/><Relationship Id="rId2" Type="http://schemas.openxmlformats.org/officeDocument/2006/relationships/image" Target="../media/image191.wmf"/><Relationship Id="rId1" Type="http://schemas.openxmlformats.org/officeDocument/2006/relationships/image" Target="../media/image190.wmf"/><Relationship Id="rId6" Type="http://schemas.openxmlformats.org/officeDocument/2006/relationships/image" Target="../media/image201.wmf"/><Relationship Id="rId5" Type="http://schemas.openxmlformats.org/officeDocument/2006/relationships/image" Target="../media/image200.wmf"/><Relationship Id="rId4" Type="http://schemas.openxmlformats.org/officeDocument/2006/relationships/image" Target="../media/image193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0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wmf"/><Relationship Id="rId2" Type="http://schemas.openxmlformats.org/officeDocument/2006/relationships/image" Target="../media/image205.wmf"/><Relationship Id="rId1" Type="http://schemas.openxmlformats.org/officeDocument/2006/relationships/image" Target="../media/image204.wmf"/><Relationship Id="rId5" Type="http://schemas.openxmlformats.org/officeDocument/2006/relationships/image" Target="../media/image208.wmf"/><Relationship Id="rId4" Type="http://schemas.openxmlformats.org/officeDocument/2006/relationships/image" Target="../media/image20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3.wmf"/><Relationship Id="rId1" Type="http://schemas.openxmlformats.org/officeDocument/2006/relationships/image" Target="../media/image22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wmf"/><Relationship Id="rId7" Type="http://schemas.openxmlformats.org/officeDocument/2006/relationships/image" Target="../media/image210.wmf"/><Relationship Id="rId2" Type="http://schemas.openxmlformats.org/officeDocument/2006/relationships/image" Target="../media/image205.wmf"/><Relationship Id="rId1" Type="http://schemas.openxmlformats.org/officeDocument/2006/relationships/image" Target="../media/image204.wmf"/><Relationship Id="rId6" Type="http://schemas.openxmlformats.org/officeDocument/2006/relationships/image" Target="../media/image202.wmf"/><Relationship Id="rId5" Type="http://schemas.openxmlformats.org/officeDocument/2006/relationships/image" Target="../media/image9.wmf"/><Relationship Id="rId4" Type="http://schemas.openxmlformats.org/officeDocument/2006/relationships/image" Target="../media/image209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wmf"/><Relationship Id="rId1" Type="http://schemas.openxmlformats.org/officeDocument/2006/relationships/image" Target="../media/image211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wmf"/><Relationship Id="rId13" Type="http://schemas.openxmlformats.org/officeDocument/2006/relationships/image" Target="../media/image225.wmf"/><Relationship Id="rId3" Type="http://schemas.openxmlformats.org/officeDocument/2006/relationships/image" Target="../media/image215.wmf"/><Relationship Id="rId7" Type="http://schemas.openxmlformats.org/officeDocument/2006/relationships/image" Target="../media/image219.wmf"/><Relationship Id="rId12" Type="http://schemas.openxmlformats.org/officeDocument/2006/relationships/image" Target="../media/image224.wmf"/><Relationship Id="rId2" Type="http://schemas.openxmlformats.org/officeDocument/2006/relationships/image" Target="../media/image214.wmf"/><Relationship Id="rId1" Type="http://schemas.openxmlformats.org/officeDocument/2006/relationships/image" Target="../media/image213.wmf"/><Relationship Id="rId6" Type="http://schemas.openxmlformats.org/officeDocument/2006/relationships/image" Target="../media/image218.wmf"/><Relationship Id="rId11" Type="http://schemas.openxmlformats.org/officeDocument/2006/relationships/image" Target="../media/image223.wmf"/><Relationship Id="rId5" Type="http://schemas.openxmlformats.org/officeDocument/2006/relationships/image" Target="../media/image217.wmf"/><Relationship Id="rId10" Type="http://schemas.openxmlformats.org/officeDocument/2006/relationships/image" Target="../media/image222.wmf"/><Relationship Id="rId4" Type="http://schemas.openxmlformats.org/officeDocument/2006/relationships/image" Target="../media/image216.wmf"/><Relationship Id="rId9" Type="http://schemas.openxmlformats.org/officeDocument/2006/relationships/image" Target="../media/image221.wmf"/><Relationship Id="rId14" Type="http://schemas.openxmlformats.org/officeDocument/2006/relationships/image" Target="../media/image226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27.wmf"/><Relationship Id="rId1" Type="http://schemas.openxmlformats.org/officeDocument/2006/relationships/image" Target="../media/image213.wmf"/><Relationship Id="rId5" Type="http://schemas.openxmlformats.org/officeDocument/2006/relationships/image" Target="../media/image228.wmf"/><Relationship Id="rId4" Type="http://schemas.openxmlformats.org/officeDocument/2006/relationships/image" Target="../media/image202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wmf"/><Relationship Id="rId1" Type="http://schemas.openxmlformats.org/officeDocument/2006/relationships/image" Target="../media/image228.wmf"/></Relationships>
</file>

<file path=ppt/drawings/_rels/vmlDrawing4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wmf"/><Relationship Id="rId3" Type="http://schemas.openxmlformats.org/officeDocument/2006/relationships/image" Target="../media/image232.wmf"/><Relationship Id="rId7" Type="http://schemas.openxmlformats.org/officeDocument/2006/relationships/image" Target="../media/image236.wmf"/><Relationship Id="rId2" Type="http://schemas.openxmlformats.org/officeDocument/2006/relationships/image" Target="../media/image231.wmf"/><Relationship Id="rId1" Type="http://schemas.openxmlformats.org/officeDocument/2006/relationships/image" Target="../media/image230.wmf"/><Relationship Id="rId6" Type="http://schemas.openxmlformats.org/officeDocument/2006/relationships/image" Target="../media/image235.wmf"/><Relationship Id="rId5" Type="http://schemas.openxmlformats.org/officeDocument/2006/relationships/image" Target="../media/image234.wmf"/><Relationship Id="rId4" Type="http://schemas.openxmlformats.org/officeDocument/2006/relationships/image" Target="../media/image233.wmf"/><Relationship Id="rId9" Type="http://schemas.openxmlformats.org/officeDocument/2006/relationships/image" Target="../media/image238.wmf"/></Relationships>
</file>

<file path=ppt/drawings/_rels/vmlDrawing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wmf"/><Relationship Id="rId3" Type="http://schemas.openxmlformats.org/officeDocument/2006/relationships/image" Target="../media/image240.wmf"/><Relationship Id="rId7" Type="http://schemas.openxmlformats.org/officeDocument/2006/relationships/image" Target="../media/image244.wmf"/><Relationship Id="rId2" Type="http://schemas.openxmlformats.org/officeDocument/2006/relationships/image" Target="../media/image239.wmf"/><Relationship Id="rId1" Type="http://schemas.openxmlformats.org/officeDocument/2006/relationships/image" Target="../media/image230.wmf"/><Relationship Id="rId6" Type="http://schemas.openxmlformats.org/officeDocument/2006/relationships/image" Target="../media/image243.wmf"/><Relationship Id="rId5" Type="http://schemas.openxmlformats.org/officeDocument/2006/relationships/image" Target="../media/image242.wmf"/><Relationship Id="rId10" Type="http://schemas.openxmlformats.org/officeDocument/2006/relationships/image" Target="../media/image247.wmf"/><Relationship Id="rId4" Type="http://schemas.openxmlformats.org/officeDocument/2006/relationships/image" Target="../media/image241.wmf"/><Relationship Id="rId9" Type="http://schemas.openxmlformats.org/officeDocument/2006/relationships/image" Target="../media/image246.wmf"/></Relationships>
</file>

<file path=ppt/drawings/_rels/vmlDrawing4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wmf"/><Relationship Id="rId3" Type="http://schemas.openxmlformats.org/officeDocument/2006/relationships/image" Target="../media/image9.wmf"/><Relationship Id="rId7" Type="http://schemas.openxmlformats.org/officeDocument/2006/relationships/image" Target="../media/image251.wmf"/><Relationship Id="rId2" Type="http://schemas.openxmlformats.org/officeDocument/2006/relationships/image" Target="../media/image248.wmf"/><Relationship Id="rId1" Type="http://schemas.openxmlformats.org/officeDocument/2006/relationships/image" Target="../media/image230.wmf"/><Relationship Id="rId6" Type="http://schemas.openxmlformats.org/officeDocument/2006/relationships/image" Target="../media/image250.wmf"/><Relationship Id="rId5" Type="http://schemas.openxmlformats.org/officeDocument/2006/relationships/image" Target="../media/image249.wmf"/><Relationship Id="rId10" Type="http://schemas.openxmlformats.org/officeDocument/2006/relationships/image" Target="../media/image254.wmf"/><Relationship Id="rId4" Type="http://schemas.openxmlformats.org/officeDocument/2006/relationships/image" Target="../media/image202.wmf"/><Relationship Id="rId9" Type="http://schemas.openxmlformats.org/officeDocument/2006/relationships/image" Target="../media/image253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wmf"/><Relationship Id="rId7" Type="http://schemas.openxmlformats.org/officeDocument/2006/relationships/image" Target="../media/image230.wmf"/><Relationship Id="rId2" Type="http://schemas.openxmlformats.org/officeDocument/2006/relationships/image" Target="../media/image251.wmf"/><Relationship Id="rId1" Type="http://schemas.openxmlformats.org/officeDocument/2006/relationships/image" Target="../media/image249.wmf"/><Relationship Id="rId6" Type="http://schemas.openxmlformats.org/officeDocument/2006/relationships/image" Target="../media/image255.wmf"/><Relationship Id="rId5" Type="http://schemas.openxmlformats.org/officeDocument/2006/relationships/image" Target="../media/image252.wmf"/><Relationship Id="rId4" Type="http://schemas.openxmlformats.org/officeDocument/2006/relationships/image" Target="../media/image253.wmf"/></Relationships>
</file>

<file path=ppt/drawings/_rels/vmlDrawing4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wmf"/><Relationship Id="rId3" Type="http://schemas.openxmlformats.org/officeDocument/2006/relationships/image" Target="../media/image258.wmf"/><Relationship Id="rId7" Type="http://schemas.openxmlformats.org/officeDocument/2006/relationships/image" Target="../media/image262.wmf"/><Relationship Id="rId2" Type="http://schemas.openxmlformats.org/officeDocument/2006/relationships/image" Target="../media/image231.wmf"/><Relationship Id="rId1" Type="http://schemas.openxmlformats.org/officeDocument/2006/relationships/image" Target="../media/image257.wmf"/><Relationship Id="rId6" Type="http://schemas.openxmlformats.org/officeDocument/2006/relationships/image" Target="../media/image261.wmf"/><Relationship Id="rId5" Type="http://schemas.openxmlformats.org/officeDocument/2006/relationships/image" Target="../media/image260.wmf"/><Relationship Id="rId4" Type="http://schemas.openxmlformats.org/officeDocument/2006/relationships/image" Target="../media/image259.wmf"/><Relationship Id="rId9" Type="http://schemas.openxmlformats.org/officeDocument/2006/relationships/image" Target="../media/image26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32.wmf"/><Relationship Id="rId12" Type="http://schemas.openxmlformats.org/officeDocument/2006/relationships/image" Target="../media/image36.wmf"/><Relationship Id="rId2" Type="http://schemas.openxmlformats.org/officeDocument/2006/relationships/image" Target="../media/image9.wmf"/><Relationship Id="rId1" Type="http://schemas.openxmlformats.org/officeDocument/2006/relationships/image" Target="../media/image28.wmf"/><Relationship Id="rId6" Type="http://schemas.openxmlformats.org/officeDocument/2006/relationships/image" Target="../media/image31.wmf"/><Relationship Id="rId11" Type="http://schemas.openxmlformats.org/officeDocument/2006/relationships/image" Target="../media/image35.wmf"/><Relationship Id="rId5" Type="http://schemas.openxmlformats.org/officeDocument/2006/relationships/image" Target="../media/image30.wmf"/><Relationship Id="rId10" Type="http://schemas.openxmlformats.org/officeDocument/2006/relationships/image" Target="../media/image34.wmf"/><Relationship Id="rId4" Type="http://schemas.openxmlformats.org/officeDocument/2006/relationships/image" Target="../media/image29.wmf"/><Relationship Id="rId9" Type="http://schemas.openxmlformats.org/officeDocument/2006/relationships/image" Target="../media/image33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wmf"/><Relationship Id="rId3" Type="http://schemas.openxmlformats.org/officeDocument/2006/relationships/image" Target="../media/image266.wmf"/><Relationship Id="rId7" Type="http://schemas.openxmlformats.org/officeDocument/2006/relationships/image" Target="../media/image268.wmf"/><Relationship Id="rId2" Type="http://schemas.openxmlformats.org/officeDocument/2006/relationships/image" Target="../media/image239.wmf"/><Relationship Id="rId1" Type="http://schemas.openxmlformats.org/officeDocument/2006/relationships/image" Target="../media/image265.wmf"/><Relationship Id="rId6" Type="http://schemas.openxmlformats.org/officeDocument/2006/relationships/image" Target="../media/image244.wmf"/><Relationship Id="rId5" Type="http://schemas.openxmlformats.org/officeDocument/2006/relationships/image" Target="../media/image243.wmf"/><Relationship Id="rId4" Type="http://schemas.openxmlformats.org/officeDocument/2006/relationships/image" Target="../media/image267.wmf"/><Relationship Id="rId9" Type="http://schemas.openxmlformats.org/officeDocument/2006/relationships/image" Target="../media/image270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wmf"/><Relationship Id="rId3" Type="http://schemas.openxmlformats.org/officeDocument/2006/relationships/image" Target="../media/image9.wmf"/><Relationship Id="rId7" Type="http://schemas.openxmlformats.org/officeDocument/2006/relationships/image" Target="../media/image275.wmf"/><Relationship Id="rId2" Type="http://schemas.openxmlformats.org/officeDocument/2006/relationships/image" Target="../media/image272.wmf"/><Relationship Id="rId1" Type="http://schemas.openxmlformats.org/officeDocument/2006/relationships/image" Target="../media/image271.wmf"/><Relationship Id="rId6" Type="http://schemas.openxmlformats.org/officeDocument/2006/relationships/image" Target="../media/image274.wmf"/><Relationship Id="rId5" Type="http://schemas.openxmlformats.org/officeDocument/2006/relationships/image" Target="../media/image273.wmf"/><Relationship Id="rId10" Type="http://schemas.openxmlformats.org/officeDocument/2006/relationships/image" Target="../media/image278.wmf"/><Relationship Id="rId4" Type="http://schemas.openxmlformats.org/officeDocument/2006/relationships/image" Target="../media/image202.wmf"/><Relationship Id="rId9" Type="http://schemas.openxmlformats.org/officeDocument/2006/relationships/image" Target="../media/image277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wmf"/><Relationship Id="rId2" Type="http://schemas.openxmlformats.org/officeDocument/2006/relationships/image" Target="../media/image275.wmf"/><Relationship Id="rId1" Type="http://schemas.openxmlformats.org/officeDocument/2006/relationships/image" Target="../media/image255.wmf"/><Relationship Id="rId5" Type="http://schemas.openxmlformats.org/officeDocument/2006/relationships/image" Target="../media/image271.wmf"/><Relationship Id="rId4" Type="http://schemas.openxmlformats.org/officeDocument/2006/relationships/image" Target="../media/image276.wmf"/></Relationships>
</file>

<file path=ppt/drawings/_rels/vmlDrawing5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wmf"/><Relationship Id="rId3" Type="http://schemas.openxmlformats.org/officeDocument/2006/relationships/image" Target="../media/image281.wmf"/><Relationship Id="rId7" Type="http://schemas.openxmlformats.org/officeDocument/2006/relationships/image" Target="../media/image285.wmf"/><Relationship Id="rId2" Type="http://schemas.openxmlformats.org/officeDocument/2006/relationships/image" Target="../media/image231.wmf"/><Relationship Id="rId1" Type="http://schemas.openxmlformats.org/officeDocument/2006/relationships/image" Target="../media/image280.wmf"/><Relationship Id="rId6" Type="http://schemas.openxmlformats.org/officeDocument/2006/relationships/image" Target="../media/image284.wmf"/><Relationship Id="rId5" Type="http://schemas.openxmlformats.org/officeDocument/2006/relationships/image" Target="../media/image283.wmf"/><Relationship Id="rId10" Type="http://schemas.openxmlformats.org/officeDocument/2006/relationships/image" Target="../media/image288.wmf"/><Relationship Id="rId4" Type="http://schemas.openxmlformats.org/officeDocument/2006/relationships/image" Target="../media/image282.wmf"/><Relationship Id="rId9" Type="http://schemas.openxmlformats.org/officeDocument/2006/relationships/image" Target="../media/image287.w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wmf"/><Relationship Id="rId3" Type="http://schemas.openxmlformats.org/officeDocument/2006/relationships/image" Target="../media/image290.wmf"/><Relationship Id="rId7" Type="http://schemas.openxmlformats.org/officeDocument/2006/relationships/image" Target="../media/image294.wmf"/><Relationship Id="rId12" Type="http://schemas.openxmlformats.org/officeDocument/2006/relationships/image" Target="../media/image298.wmf"/><Relationship Id="rId2" Type="http://schemas.openxmlformats.org/officeDocument/2006/relationships/image" Target="../media/image289.wmf"/><Relationship Id="rId1" Type="http://schemas.openxmlformats.org/officeDocument/2006/relationships/image" Target="../media/image280.wmf"/><Relationship Id="rId6" Type="http://schemas.openxmlformats.org/officeDocument/2006/relationships/image" Target="../media/image293.wmf"/><Relationship Id="rId11" Type="http://schemas.openxmlformats.org/officeDocument/2006/relationships/image" Target="../media/image297.wmf"/><Relationship Id="rId5" Type="http://schemas.openxmlformats.org/officeDocument/2006/relationships/image" Target="../media/image292.wmf"/><Relationship Id="rId10" Type="http://schemas.openxmlformats.org/officeDocument/2006/relationships/image" Target="../media/image296.wmf"/><Relationship Id="rId4" Type="http://schemas.openxmlformats.org/officeDocument/2006/relationships/image" Target="../media/image291.wmf"/><Relationship Id="rId9" Type="http://schemas.openxmlformats.org/officeDocument/2006/relationships/image" Target="../media/image9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wmf"/><Relationship Id="rId1" Type="http://schemas.openxmlformats.org/officeDocument/2006/relationships/image" Target="../media/image276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wmf"/><Relationship Id="rId3" Type="http://schemas.openxmlformats.org/officeDocument/2006/relationships/image" Target="../media/image281.wmf"/><Relationship Id="rId7" Type="http://schemas.openxmlformats.org/officeDocument/2006/relationships/image" Target="../media/image303.wmf"/><Relationship Id="rId2" Type="http://schemas.openxmlformats.org/officeDocument/2006/relationships/image" Target="../media/image231.wmf"/><Relationship Id="rId1" Type="http://schemas.openxmlformats.org/officeDocument/2006/relationships/image" Target="../media/image300.wmf"/><Relationship Id="rId6" Type="http://schemas.openxmlformats.org/officeDocument/2006/relationships/image" Target="../media/image284.wmf"/><Relationship Id="rId5" Type="http://schemas.openxmlformats.org/officeDocument/2006/relationships/image" Target="../media/image302.wmf"/><Relationship Id="rId10" Type="http://schemas.openxmlformats.org/officeDocument/2006/relationships/image" Target="../media/image306.wmf"/><Relationship Id="rId4" Type="http://schemas.openxmlformats.org/officeDocument/2006/relationships/image" Target="../media/image301.wmf"/><Relationship Id="rId9" Type="http://schemas.openxmlformats.org/officeDocument/2006/relationships/image" Target="../media/image305.wmf"/></Relationships>
</file>

<file path=ppt/drawings/_rels/vmlDrawing5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wmf"/><Relationship Id="rId3" Type="http://schemas.openxmlformats.org/officeDocument/2006/relationships/image" Target="../media/image307.wmf"/><Relationship Id="rId7" Type="http://schemas.openxmlformats.org/officeDocument/2006/relationships/image" Target="../media/image296.wmf"/><Relationship Id="rId2" Type="http://schemas.openxmlformats.org/officeDocument/2006/relationships/image" Target="../media/image290.wmf"/><Relationship Id="rId1" Type="http://schemas.openxmlformats.org/officeDocument/2006/relationships/image" Target="../media/image289.wmf"/><Relationship Id="rId6" Type="http://schemas.openxmlformats.org/officeDocument/2006/relationships/image" Target="../media/image9.wmf"/><Relationship Id="rId5" Type="http://schemas.openxmlformats.org/officeDocument/2006/relationships/image" Target="../media/image293.wmf"/><Relationship Id="rId10" Type="http://schemas.openxmlformats.org/officeDocument/2006/relationships/image" Target="../media/image300.wmf"/><Relationship Id="rId4" Type="http://schemas.openxmlformats.org/officeDocument/2006/relationships/image" Target="../media/image292.wmf"/><Relationship Id="rId9" Type="http://schemas.openxmlformats.org/officeDocument/2006/relationships/image" Target="../media/image309.w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wmf"/><Relationship Id="rId1" Type="http://schemas.openxmlformats.org/officeDocument/2006/relationships/image" Target="../media/image27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.wmf"/><Relationship Id="rId1" Type="http://schemas.openxmlformats.org/officeDocument/2006/relationships/image" Target="../media/image38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10.wmf"/><Relationship Id="rId7" Type="http://schemas.openxmlformats.org/officeDocument/2006/relationships/image" Target="../media/image47.wmf"/><Relationship Id="rId12" Type="http://schemas.openxmlformats.org/officeDocument/2006/relationships/image" Target="../media/image52.wmf"/><Relationship Id="rId2" Type="http://schemas.openxmlformats.org/officeDocument/2006/relationships/image" Target="../media/image9.wmf"/><Relationship Id="rId1" Type="http://schemas.openxmlformats.org/officeDocument/2006/relationships/image" Target="../media/image43.wmf"/><Relationship Id="rId6" Type="http://schemas.openxmlformats.org/officeDocument/2006/relationships/image" Target="../media/image46.wmf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42EB5-EF0D-4D13-A627-4EC2170555FC}" type="datetimeFigureOut">
              <a:rPr lang="ru-RU" smtClean="0"/>
              <a:pPr/>
              <a:t>31.07.2009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96F8C-A544-4144-A373-30420EBA2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C27C3-BCFF-4DF8-AE03-ABC09778F15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96F8C-A544-4144-A373-30420EBA270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96F8C-A544-4144-A373-30420EBA2707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96F8C-A544-4144-A373-30420EBA2707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96F8C-A544-4144-A373-30420EBA2707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96F8C-A544-4144-A373-30420EBA2707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96F8C-A544-4144-A373-30420EBA2707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96F8C-A544-4144-A373-30420EBA2707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96F8C-A544-4144-A373-30420EBA2707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96F8C-A544-4144-A373-30420EBA2707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96F8C-A544-4144-A373-30420EBA2707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96F8C-A544-4144-A373-30420EBA270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96F8C-A544-4144-A373-30420EBA2707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96F8C-A544-4144-A373-30420EBA2707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96F8C-A544-4144-A373-30420EBA2707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96F8C-A544-4144-A373-30420EBA2707}" type="slidenum">
              <a:rPr lang="ru-RU" smtClean="0"/>
              <a:pPr/>
              <a:t>61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96F8C-A544-4144-A373-30420EBA270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96F8C-A544-4144-A373-30420EBA270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96F8C-A544-4144-A373-30420EBA270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96F8C-A544-4144-A373-30420EBA270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96F8C-A544-4144-A373-30420EBA270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96F8C-A544-4144-A373-30420EBA270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96F8C-A544-4144-A373-30420EBA270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B620-2E72-4314-A184-C83499D9ACC6}" type="datetimeFigureOut">
              <a:rPr lang="ru-RU" smtClean="0"/>
              <a:pPr/>
              <a:t>31.07.2009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E8E3-7D7B-43C0-99A6-DC9FC1036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B620-2E72-4314-A184-C83499D9ACC6}" type="datetimeFigureOut">
              <a:rPr lang="ru-RU" smtClean="0"/>
              <a:pPr/>
              <a:t>31.07.2009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E8E3-7D7B-43C0-99A6-DC9FC1036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B620-2E72-4314-A184-C83499D9ACC6}" type="datetimeFigureOut">
              <a:rPr lang="ru-RU" smtClean="0"/>
              <a:pPr/>
              <a:t>31.07.2009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E8E3-7D7B-43C0-99A6-DC9FC1036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B620-2E72-4314-A184-C83499D9ACC6}" type="datetimeFigureOut">
              <a:rPr lang="ru-RU" smtClean="0"/>
              <a:pPr/>
              <a:t>31.07.2009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E8E3-7D7B-43C0-99A6-DC9FC1036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B620-2E72-4314-A184-C83499D9ACC6}" type="datetimeFigureOut">
              <a:rPr lang="ru-RU" smtClean="0"/>
              <a:pPr/>
              <a:t>31.07.2009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E8E3-7D7B-43C0-99A6-DC9FC1036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B620-2E72-4314-A184-C83499D9ACC6}" type="datetimeFigureOut">
              <a:rPr lang="ru-RU" smtClean="0"/>
              <a:pPr/>
              <a:t>31.07.2009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E8E3-7D7B-43C0-99A6-DC9FC1036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B620-2E72-4314-A184-C83499D9ACC6}" type="datetimeFigureOut">
              <a:rPr lang="ru-RU" smtClean="0"/>
              <a:pPr/>
              <a:t>31.07.2009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E8E3-7D7B-43C0-99A6-DC9FC1036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B620-2E72-4314-A184-C83499D9ACC6}" type="datetimeFigureOut">
              <a:rPr lang="ru-RU" smtClean="0"/>
              <a:pPr/>
              <a:t>31.07.2009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E8E3-7D7B-43C0-99A6-DC9FC1036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B620-2E72-4314-A184-C83499D9ACC6}" type="datetimeFigureOut">
              <a:rPr lang="ru-RU" smtClean="0"/>
              <a:pPr/>
              <a:t>31.07.2009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E8E3-7D7B-43C0-99A6-DC9FC1036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B620-2E72-4314-A184-C83499D9ACC6}" type="datetimeFigureOut">
              <a:rPr lang="ru-RU" smtClean="0"/>
              <a:pPr/>
              <a:t>31.07.2009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E8E3-7D7B-43C0-99A6-DC9FC1036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B620-2E72-4314-A184-C83499D9ACC6}" type="datetimeFigureOut">
              <a:rPr lang="ru-RU" smtClean="0"/>
              <a:pPr/>
              <a:t>31.07.2009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7ACE8E3-7D7B-43C0-99A6-DC9FC1036B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55B620-2E72-4314-A184-C83499D9ACC6}" type="datetimeFigureOut">
              <a:rPr lang="ru-RU" smtClean="0"/>
              <a:pPr/>
              <a:t>31.07.2009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ACE8E3-7D7B-43C0-99A6-DC9FC1036B1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37.emf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1.bin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0.bin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49.bin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3.bin"/><Relationship Id="rId14" Type="http://schemas.openxmlformats.org/officeDocument/2006/relationships/oleObject" Target="../embeddings/oleObject5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53.emf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Relationship Id="rId9" Type="http://schemas.openxmlformats.org/officeDocument/2006/relationships/oleObject" Target="../embeddings/oleObject6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oleObject" Target="../embeddings/oleObject76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70.bin"/><Relationship Id="rId12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9.bin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68.bin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67.bin"/><Relationship Id="rId9" Type="http://schemas.openxmlformats.org/officeDocument/2006/relationships/oleObject" Target="../embeddings/oleObject72.bin"/><Relationship Id="rId14" Type="http://schemas.openxmlformats.org/officeDocument/2006/relationships/oleObject" Target="../embeddings/oleObject7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67.emf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1.bin"/><Relationship Id="rId5" Type="http://schemas.openxmlformats.org/officeDocument/2006/relationships/oleObject" Target="../embeddings/oleObject80.bin"/><Relationship Id="rId4" Type="http://schemas.openxmlformats.org/officeDocument/2006/relationships/oleObject" Target="../embeddings/oleObject79.bin"/><Relationship Id="rId9" Type="http://schemas.openxmlformats.org/officeDocument/2006/relationships/oleObject" Target="../embeddings/oleObject8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oleObject" Target="../embeddings/oleObject95.bin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9.bin"/><Relationship Id="rId12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8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8.bin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87.bin"/><Relationship Id="rId15" Type="http://schemas.openxmlformats.org/officeDocument/2006/relationships/oleObject" Target="../embeddings/oleObject97.bin"/><Relationship Id="rId10" Type="http://schemas.openxmlformats.org/officeDocument/2006/relationships/oleObject" Target="../embeddings/oleObject92.bin"/><Relationship Id="rId4" Type="http://schemas.openxmlformats.org/officeDocument/2006/relationships/oleObject" Target="../embeddings/oleObject86.bin"/><Relationship Id="rId9" Type="http://schemas.openxmlformats.org/officeDocument/2006/relationships/oleObject" Target="../embeddings/oleObject91.bin"/><Relationship Id="rId14" Type="http://schemas.openxmlformats.org/officeDocument/2006/relationships/oleObject" Target="../embeddings/oleObject9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86.emf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slide" Target="slide21.xml"/><Relationship Id="rId4" Type="http://schemas.openxmlformats.org/officeDocument/2006/relationships/oleObject" Target="../embeddings/oleObject10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04.bin"/><Relationship Id="rId5" Type="http://schemas.openxmlformats.org/officeDocument/2006/relationships/oleObject" Target="../embeddings/oleObject103.bin"/><Relationship Id="rId4" Type="http://schemas.openxmlformats.org/officeDocument/2006/relationships/oleObject" Target="../embeddings/oleObject102.bin"/><Relationship Id="rId9" Type="http://schemas.openxmlformats.org/officeDocument/2006/relationships/oleObject" Target="../embeddings/oleObject10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oleObject" Target="../embeddings/oleObject118.bin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2.bin"/><Relationship Id="rId12" Type="http://schemas.openxmlformats.org/officeDocument/2006/relationships/oleObject" Target="../embeddings/oleObject117.bin"/><Relationship Id="rId17" Type="http://schemas.openxmlformats.org/officeDocument/2006/relationships/oleObject" Target="../embeddings/oleObject12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1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11.bin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0.bin"/><Relationship Id="rId15" Type="http://schemas.openxmlformats.org/officeDocument/2006/relationships/oleObject" Target="../embeddings/oleObject120.bin"/><Relationship Id="rId10" Type="http://schemas.openxmlformats.org/officeDocument/2006/relationships/oleObject" Target="../embeddings/oleObject115.bin"/><Relationship Id="rId4" Type="http://schemas.openxmlformats.org/officeDocument/2006/relationships/oleObject" Target="../embeddings/oleObject109.bin"/><Relationship Id="rId9" Type="http://schemas.openxmlformats.org/officeDocument/2006/relationships/oleObject" Target="../embeddings/oleObject114.bin"/><Relationship Id="rId14" Type="http://schemas.openxmlformats.org/officeDocument/2006/relationships/oleObject" Target="../embeddings/oleObject11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5.e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27.bin"/><Relationship Id="rId5" Type="http://schemas.openxmlformats.org/officeDocument/2006/relationships/oleObject" Target="../embeddings/oleObject126.bin"/><Relationship Id="rId4" Type="http://schemas.openxmlformats.org/officeDocument/2006/relationships/oleObject" Target="../embeddings/oleObject125.bin"/><Relationship Id="rId9" Type="http://schemas.openxmlformats.org/officeDocument/2006/relationships/oleObject" Target="../embeddings/oleObject13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13" Type="http://schemas.openxmlformats.org/officeDocument/2006/relationships/oleObject" Target="../embeddings/oleObject141.bin"/><Relationship Id="rId3" Type="http://schemas.openxmlformats.org/officeDocument/2006/relationships/oleObject" Target="../embeddings/oleObject131.bin"/><Relationship Id="rId7" Type="http://schemas.openxmlformats.org/officeDocument/2006/relationships/oleObject" Target="../embeddings/oleObject135.bin"/><Relationship Id="rId12" Type="http://schemas.openxmlformats.org/officeDocument/2006/relationships/oleObject" Target="../embeddings/oleObject1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34.bin"/><Relationship Id="rId11" Type="http://schemas.openxmlformats.org/officeDocument/2006/relationships/oleObject" Target="../embeddings/oleObject139.bin"/><Relationship Id="rId5" Type="http://schemas.openxmlformats.org/officeDocument/2006/relationships/oleObject" Target="../embeddings/oleObject133.bin"/><Relationship Id="rId10" Type="http://schemas.openxmlformats.org/officeDocument/2006/relationships/oleObject" Target="../embeddings/oleObject138.bin"/><Relationship Id="rId4" Type="http://schemas.openxmlformats.org/officeDocument/2006/relationships/oleObject" Target="../embeddings/oleObject132.bin"/><Relationship Id="rId9" Type="http://schemas.openxmlformats.org/officeDocument/2006/relationships/oleObject" Target="../embeddings/oleObject137.bin"/><Relationship Id="rId14" Type="http://schemas.openxmlformats.org/officeDocument/2006/relationships/oleObject" Target="../embeddings/oleObject14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43.bin"/><Relationship Id="rId5" Type="http://schemas.openxmlformats.org/officeDocument/2006/relationships/image" Target="../media/image122.emf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9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47.bin"/><Relationship Id="rId5" Type="http://schemas.openxmlformats.org/officeDocument/2006/relationships/oleObject" Target="../embeddings/oleObject146.bin"/><Relationship Id="rId4" Type="http://schemas.openxmlformats.org/officeDocument/2006/relationships/oleObject" Target="../embeddings/oleObject145.bin"/><Relationship Id="rId9" Type="http://schemas.openxmlformats.org/officeDocument/2006/relationships/oleObject" Target="../embeddings/oleObject150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13" Type="http://schemas.openxmlformats.org/officeDocument/2006/relationships/oleObject" Target="../embeddings/oleObject161.bin"/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5.bin"/><Relationship Id="rId12" Type="http://schemas.openxmlformats.org/officeDocument/2006/relationships/oleObject" Target="../embeddings/oleObject1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54.bin"/><Relationship Id="rId11" Type="http://schemas.openxmlformats.org/officeDocument/2006/relationships/oleObject" Target="../embeddings/oleObject159.bin"/><Relationship Id="rId5" Type="http://schemas.openxmlformats.org/officeDocument/2006/relationships/oleObject" Target="../embeddings/oleObject153.bin"/><Relationship Id="rId15" Type="http://schemas.openxmlformats.org/officeDocument/2006/relationships/oleObject" Target="../embeddings/oleObject163.bin"/><Relationship Id="rId10" Type="http://schemas.openxmlformats.org/officeDocument/2006/relationships/oleObject" Target="../embeddings/oleObject158.bin"/><Relationship Id="rId4" Type="http://schemas.openxmlformats.org/officeDocument/2006/relationships/oleObject" Target="../embeddings/oleObject152.bin"/><Relationship Id="rId9" Type="http://schemas.openxmlformats.org/officeDocument/2006/relationships/oleObject" Target="../embeddings/oleObject157.bin"/><Relationship Id="rId14" Type="http://schemas.openxmlformats.org/officeDocument/2006/relationships/oleObject" Target="../embeddings/oleObject16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oleObject" Target="../embeddings/oleObject1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40.emf"/><Relationship Id="rId5" Type="http://schemas.openxmlformats.org/officeDocument/2006/relationships/oleObject" Target="../embeddings/oleObject164.bin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0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68.bin"/><Relationship Id="rId5" Type="http://schemas.openxmlformats.org/officeDocument/2006/relationships/oleObject" Target="../embeddings/oleObject167.bin"/><Relationship Id="rId4" Type="http://schemas.openxmlformats.org/officeDocument/2006/relationships/oleObject" Target="../embeddings/oleObject166.bin"/><Relationship Id="rId9" Type="http://schemas.openxmlformats.org/officeDocument/2006/relationships/oleObject" Target="../embeddings/oleObject171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7.bin"/><Relationship Id="rId13" Type="http://schemas.openxmlformats.org/officeDocument/2006/relationships/oleObject" Target="../embeddings/oleObject182.bin"/><Relationship Id="rId3" Type="http://schemas.openxmlformats.org/officeDocument/2006/relationships/oleObject" Target="../embeddings/oleObject172.bin"/><Relationship Id="rId7" Type="http://schemas.openxmlformats.org/officeDocument/2006/relationships/oleObject" Target="../embeddings/oleObject176.bin"/><Relationship Id="rId12" Type="http://schemas.openxmlformats.org/officeDocument/2006/relationships/oleObject" Target="../embeddings/oleObject181.bin"/><Relationship Id="rId17" Type="http://schemas.openxmlformats.org/officeDocument/2006/relationships/oleObject" Target="../embeddings/oleObject18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5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75.bin"/><Relationship Id="rId11" Type="http://schemas.openxmlformats.org/officeDocument/2006/relationships/oleObject" Target="../embeddings/oleObject180.bin"/><Relationship Id="rId5" Type="http://schemas.openxmlformats.org/officeDocument/2006/relationships/oleObject" Target="../embeddings/oleObject174.bin"/><Relationship Id="rId15" Type="http://schemas.openxmlformats.org/officeDocument/2006/relationships/oleObject" Target="../embeddings/oleObject184.bin"/><Relationship Id="rId10" Type="http://schemas.openxmlformats.org/officeDocument/2006/relationships/oleObject" Target="../embeddings/oleObject179.bin"/><Relationship Id="rId4" Type="http://schemas.openxmlformats.org/officeDocument/2006/relationships/oleObject" Target="../embeddings/oleObject173.bin"/><Relationship Id="rId9" Type="http://schemas.openxmlformats.org/officeDocument/2006/relationships/oleObject" Target="../embeddings/oleObject178.bin"/><Relationship Id="rId14" Type="http://schemas.openxmlformats.org/officeDocument/2006/relationships/oleObject" Target="../embeddings/oleObject18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87.bin"/><Relationship Id="rId5" Type="http://schemas.openxmlformats.org/officeDocument/2006/relationships/image" Target="../media/image157.emf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2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90.bin"/><Relationship Id="rId5" Type="http://schemas.openxmlformats.org/officeDocument/2006/relationships/oleObject" Target="../embeddings/oleObject189.bin"/><Relationship Id="rId4" Type="http://schemas.openxmlformats.org/officeDocument/2006/relationships/oleObject" Target="../embeddings/oleObject188.bin"/><Relationship Id="rId9" Type="http://schemas.openxmlformats.org/officeDocument/2006/relationships/oleObject" Target="../embeddings/oleObject193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9.bin"/><Relationship Id="rId3" Type="http://schemas.openxmlformats.org/officeDocument/2006/relationships/oleObject" Target="../embeddings/oleObject194.bin"/><Relationship Id="rId7" Type="http://schemas.openxmlformats.org/officeDocument/2006/relationships/oleObject" Target="../embeddings/oleObject1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97.bin"/><Relationship Id="rId11" Type="http://schemas.openxmlformats.org/officeDocument/2006/relationships/oleObject" Target="../embeddings/oleObject202.bin"/><Relationship Id="rId5" Type="http://schemas.openxmlformats.org/officeDocument/2006/relationships/oleObject" Target="../embeddings/oleObject196.bin"/><Relationship Id="rId10" Type="http://schemas.openxmlformats.org/officeDocument/2006/relationships/oleObject" Target="../embeddings/oleObject201.bin"/><Relationship Id="rId4" Type="http://schemas.openxmlformats.org/officeDocument/2006/relationships/oleObject" Target="../embeddings/oleObject195.bin"/><Relationship Id="rId9" Type="http://schemas.openxmlformats.org/officeDocument/2006/relationships/oleObject" Target="../embeddings/oleObject20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203.bin"/><Relationship Id="rId5" Type="http://schemas.openxmlformats.org/officeDocument/2006/relationships/image" Target="../media/image171.emf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204.bin"/><Relationship Id="rId7" Type="http://schemas.openxmlformats.org/officeDocument/2006/relationships/slide" Target="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07.bin"/><Relationship Id="rId5" Type="http://schemas.openxmlformats.org/officeDocument/2006/relationships/oleObject" Target="../embeddings/oleObject206.bin"/><Relationship Id="rId4" Type="http://schemas.openxmlformats.org/officeDocument/2006/relationships/oleObject" Target="../embeddings/oleObject205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2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210.bin"/><Relationship Id="rId11" Type="http://schemas.openxmlformats.org/officeDocument/2006/relationships/oleObject" Target="../embeddings/oleObject214.bin"/><Relationship Id="rId5" Type="http://schemas.openxmlformats.org/officeDocument/2006/relationships/oleObject" Target="../embeddings/oleObject209.bin"/><Relationship Id="rId10" Type="http://schemas.openxmlformats.org/officeDocument/2006/relationships/slide" Target="slide36.xml"/><Relationship Id="rId4" Type="http://schemas.openxmlformats.org/officeDocument/2006/relationships/oleObject" Target="../embeddings/oleObject208.bin"/><Relationship Id="rId9" Type="http://schemas.openxmlformats.org/officeDocument/2006/relationships/oleObject" Target="../embeddings/oleObject213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0.bin"/><Relationship Id="rId3" Type="http://schemas.openxmlformats.org/officeDocument/2006/relationships/oleObject" Target="../embeddings/oleObject215.bin"/><Relationship Id="rId7" Type="http://schemas.openxmlformats.org/officeDocument/2006/relationships/oleObject" Target="../embeddings/oleObject2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218.bin"/><Relationship Id="rId5" Type="http://schemas.openxmlformats.org/officeDocument/2006/relationships/oleObject" Target="../embeddings/oleObject217.bin"/><Relationship Id="rId4" Type="http://schemas.openxmlformats.org/officeDocument/2006/relationships/oleObject" Target="../embeddings/oleObject216.bin"/><Relationship Id="rId9" Type="http://schemas.openxmlformats.org/officeDocument/2006/relationships/oleObject" Target="../embeddings/oleObject221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4.bin"/><Relationship Id="rId3" Type="http://schemas.openxmlformats.org/officeDocument/2006/relationships/slide" Target="slide4.xml"/><Relationship Id="rId7" Type="http://schemas.openxmlformats.org/officeDocument/2006/relationships/oleObject" Target="../embeddings/oleObject2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222.bin"/><Relationship Id="rId5" Type="http://schemas.openxmlformats.org/officeDocument/2006/relationships/image" Target="../media/image189.emf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43.xml"/><Relationship Id="rId18" Type="http://schemas.openxmlformats.org/officeDocument/2006/relationships/slide" Target="slide57.xml"/><Relationship Id="rId3" Type="http://schemas.openxmlformats.org/officeDocument/2006/relationships/slide" Target="slide8.xml"/><Relationship Id="rId7" Type="http://schemas.openxmlformats.org/officeDocument/2006/relationships/slide" Target="slide20.xml"/><Relationship Id="rId12" Type="http://schemas.openxmlformats.org/officeDocument/2006/relationships/slide" Target="slide37.xml"/><Relationship Id="rId17" Type="http://schemas.openxmlformats.org/officeDocument/2006/relationships/slide" Target="slide53.xml"/><Relationship Id="rId2" Type="http://schemas.openxmlformats.org/officeDocument/2006/relationships/slide" Target="slide5.xml"/><Relationship Id="rId16" Type="http://schemas.openxmlformats.org/officeDocument/2006/relationships/slide" Target="slide4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33.xml"/><Relationship Id="rId5" Type="http://schemas.openxmlformats.org/officeDocument/2006/relationships/slide" Target="slide14.xml"/><Relationship Id="rId15" Type="http://schemas.openxmlformats.org/officeDocument/2006/relationships/slide" Target="slide46.xml"/><Relationship Id="rId10" Type="http://schemas.openxmlformats.org/officeDocument/2006/relationships/slide" Target="slide30.xml"/><Relationship Id="rId19" Type="http://schemas.openxmlformats.org/officeDocument/2006/relationships/slide" Target="slide60.xml"/><Relationship Id="rId4" Type="http://schemas.openxmlformats.org/officeDocument/2006/relationships/slide" Target="slide11.xml"/><Relationship Id="rId9" Type="http://schemas.openxmlformats.org/officeDocument/2006/relationships/slide" Target="slide27.xml"/><Relationship Id="rId14" Type="http://schemas.openxmlformats.org/officeDocument/2006/relationships/slide" Target="slide40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9.bin"/><Relationship Id="rId13" Type="http://schemas.openxmlformats.org/officeDocument/2006/relationships/oleObject" Target="../embeddings/oleObject232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28.bin"/><Relationship Id="rId12" Type="http://schemas.openxmlformats.org/officeDocument/2006/relationships/oleObject" Target="../embeddings/oleObject2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227.bin"/><Relationship Id="rId11" Type="http://schemas.openxmlformats.org/officeDocument/2006/relationships/image" Target="../media/image199.emf"/><Relationship Id="rId5" Type="http://schemas.openxmlformats.org/officeDocument/2006/relationships/oleObject" Target="../embeddings/oleObject226.bin"/><Relationship Id="rId10" Type="http://schemas.openxmlformats.org/officeDocument/2006/relationships/image" Target="../media/image198.emf"/><Relationship Id="rId4" Type="http://schemas.openxmlformats.org/officeDocument/2006/relationships/oleObject" Target="../embeddings/oleObject225.bin"/><Relationship Id="rId9" Type="http://schemas.openxmlformats.org/officeDocument/2006/relationships/oleObject" Target="../embeddings/oleObject230.bin"/><Relationship Id="rId14" Type="http://schemas.openxmlformats.org/officeDocument/2006/relationships/oleObject" Target="../embeddings/oleObject233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8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236.bin"/><Relationship Id="rId11" Type="http://schemas.openxmlformats.org/officeDocument/2006/relationships/oleObject" Target="../embeddings/oleObject241.bin"/><Relationship Id="rId5" Type="http://schemas.openxmlformats.org/officeDocument/2006/relationships/oleObject" Target="../embeddings/oleObject235.bin"/><Relationship Id="rId10" Type="http://schemas.openxmlformats.org/officeDocument/2006/relationships/oleObject" Target="../embeddings/oleObject240.bin"/><Relationship Id="rId4" Type="http://schemas.openxmlformats.org/officeDocument/2006/relationships/oleObject" Target="../embeddings/oleObject234.bin"/><Relationship Id="rId9" Type="http://schemas.openxmlformats.org/officeDocument/2006/relationships/oleObject" Target="../embeddings/oleObject23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oleObject" Target="../embeddings/oleObject2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03.emf"/><Relationship Id="rId5" Type="http://schemas.openxmlformats.org/officeDocument/2006/relationships/oleObject" Target="../embeddings/oleObject242.bin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8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246.bin"/><Relationship Id="rId5" Type="http://schemas.openxmlformats.org/officeDocument/2006/relationships/oleObject" Target="../embeddings/oleObject245.bin"/><Relationship Id="rId4" Type="http://schemas.openxmlformats.org/officeDocument/2006/relationships/oleObject" Target="../embeddings/oleObject244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3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251.bin"/><Relationship Id="rId5" Type="http://schemas.openxmlformats.org/officeDocument/2006/relationships/oleObject" Target="../embeddings/oleObject250.bin"/><Relationship Id="rId10" Type="http://schemas.openxmlformats.org/officeDocument/2006/relationships/oleObject" Target="../embeddings/oleObject255.bin"/><Relationship Id="rId4" Type="http://schemas.openxmlformats.org/officeDocument/2006/relationships/oleObject" Target="../embeddings/oleObject249.bin"/><Relationship Id="rId9" Type="http://schemas.openxmlformats.org/officeDocument/2006/relationships/oleObject" Target="../embeddings/oleObject254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8.bin"/><Relationship Id="rId3" Type="http://schemas.openxmlformats.org/officeDocument/2006/relationships/slide" Target="slide4.xml"/><Relationship Id="rId7" Type="http://schemas.openxmlformats.org/officeDocument/2006/relationships/image" Target="../media/image2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257.bin"/><Relationship Id="rId5" Type="http://schemas.openxmlformats.org/officeDocument/2006/relationships/oleObject" Target="../embeddings/oleObject256.bin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3.bin"/><Relationship Id="rId13" Type="http://schemas.openxmlformats.org/officeDocument/2006/relationships/oleObject" Target="../embeddings/oleObject268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62.bin"/><Relationship Id="rId12" Type="http://schemas.openxmlformats.org/officeDocument/2006/relationships/oleObject" Target="../embeddings/oleObject267.bin"/><Relationship Id="rId17" Type="http://schemas.openxmlformats.org/officeDocument/2006/relationships/oleObject" Target="../embeddings/oleObject27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1.bin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261.bin"/><Relationship Id="rId11" Type="http://schemas.openxmlformats.org/officeDocument/2006/relationships/oleObject" Target="../embeddings/oleObject266.bin"/><Relationship Id="rId5" Type="http://schemas.openxmlformats.org/officeDocument/2006/relationships/oleObject" Target="../embeddings/oleObject260.bin"/><Relationship Id="rId15" Type="http://schemas.openxmlformats.org/officeDocument/2006/relationships/oleObject" Target="../embeddings/oleObject270.bin"/><Relationship Id="rId10" Type="http://schemas.openxmlformats.org/officeDocument/2006/relationships/oleObject" Target="../embeddings/oleObject265.bin"/><Relationship Id="rId4" Type="http://schemas.openxmlformats.org/officeDocument/2006/relationships/oleObject" Target="../embeddings/oleObject259.bin"/><Relationship Id="rId9" Type="http://schemas.openxmlformats.org/officeDocument/2006/relationships/oleObject" Target="../embeddings/oleObject264.bin"/><Relationship Id="rId14" Type="http://schemas.openxmlformats.org/officeDocument/2006/relationships/oleObject" Target="../embeddings/oleObject269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3.bin"/><Relationship Id="rId7" Type="http://schemas.openxmlformats.org/officeDocument/2006/relationships/oleObject" Target="../embeddings/oleObject2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276.bin"/><Relationship Id="rId5" Type="http://schemas.openxmlformats.org/officeDocument/2006/relationships/oleObject" Target="../embeddings/oleObject275.bin"/><Relationship Id="rId4" Type="http://schemas.openxmlformats.org/officeDocument/2006/relationships/oleObject" Target="../embeddings/oleObject274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0.bin"/><Relationship Id="rId3" Type="http://schemas.openxmlformats.org/officeDocument/2006/relationships/slide" Target="slide4.xml"/><Relationship Id="rId7" Type="http://schemas.openxmlformats.org/officeDocument/2006/relationships/oleObject" Target="../embeddings/oleObject2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29.emf"/><Relationship Id="rId5" Type="http://schemas.openxmlformats.org/officeDocument/2006/relationships/oleObject" Target="../embeddings/oleObject278.bin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5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84.bin"/><Relationship Id="rId12" Type="http://schemas.openxmlformats.org/officeDocument/2006/relationships/oleObject" Target="../embeddings/oleObject2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283.bin"/><Relationship Id="rId11" Type="http://schemas.openxmlformats.org/officeDocument/2006/relationships/oleObject" Target="../embeddings/oleObject288.bin"/><Relationship Id="rId5" Type="http://schemas.openxmlformats.org/officeDocument/2006/relationships/oleObject" Target="../embeddings/oleObject282.bin"/><Relationship Id="rId10" Type="http://schemas.openxmlformats.org/officeDocument/2006/relationships/oleObject" Target="../embeddings/oleObject287.bin"/><Relationship Id="rId4" Type="http://schemas.openxmlformats.org/officeDocument/2006/relationships/oleObject" Target="../embeddings/oleObject281.bin"/><Relationship Id="rId9" Type="http://schemas.openxmlformats.org/officeDocument/2006/relationships/oleObject" Target="../embeddings/oleObject28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5.bin"/><Relationship Id="rId3" Type="http://schemas.openxmlformats.org/officeDocument/2006/relationships/oleObject" Target="../embeddings/oleObject290.bin"/><Relationship Id="rId7" Type="http://schemas.openxmlformats.org/officeDocument/2006/relationships/oleObject" Target="../embeddings/oleObject294.bin"/><Relationship Id="rId12" Type="http://schemas.openxmlformats.org/officeDocument/2006/relationships/oleObject" Target="../embeddings/oleObject2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293.bin"/><Relationship Id="rId11" Type="http://schemas.openxmlformats.org/officeDocument/2006/relationships/oleObject" Target="../embeddings/oleObject298.bin"/><Relationship Id="rId5" Type="http://schemas.openxmlformats.org/officeDocument/2006/relationships/oleObject" Target="../embeddings/oleObject292.bin"/><Relationship Id="rId10" Type="http://schemas.openxmlformats.org/officeDocument/2006/relationships/oleObject" Target="../embeddings/oleObject297.bin"/><Relationship Id="rId4" Type="http://schemas.openxmlformats.org/officeDocument/2006/relationships/oleObject" Target="../embeddings/oleObject291.bin"/><Relationship Id="rId9" Type="http://schemas.openxmlformats.org/officeDocument/2006/relationships/oleObject" Target="../embeddings/oleObject296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5.bin"/><Relationship Id="rId13" Type="http://schemas.openxmlformats.org/officeDocument/2006/relationships/oleObject" Target="../embeddings/oleObject310.bin"/><Relationship Id="rId3" Type="http://schemas.openxmlformats.org/officeDocument/2006/relationships/oleObject" Target="../embeddings/oleObject300.bin"/><Relationship Id="rId7" Type="http://schemas.openxmlformats.org/officeDocument/2006/relationships/oleObject" Target="../embeddings/oleObject304.bin"/><Relationship Id="rId12" Type="http://schemas.openxmlformats.org/officeDocument/2006/relationships/oleObject" Target="../embeddings/oleObject30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303.bin"/><Relationship Id="rId11" Type="http://schemas.openxmlformats.org/officeDocument/2006/relationships/oleObject" Target="../embeddings/oleObject308.bin"/><Relationship Id="rId5" Type="http://schemas.openxmlformats.org/officeDocument/2006/relationships/oleObject" Target="../embeddings/oleObject302.bin"/><Relationship Id="rId10" Type="http://schemas.openxmlformats.org/officeDocument/2006/relationships/oleObject" Target="../embeddings/oleObject307.bin"/><Relationship Id="rId4" Type="http://schemas.openxmlformats.org/officeDocument/2006/relationships/oleObject" Target="../embeddings/oleObject301.bin"/><Relationship Id="rId9" Type="http://schemas.openxmlformats.org/officeDocument/2006/relationships/oleObject" Target="../embeddings/oleObject306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3.bin"/><Relationship Id="rId13" Type="http://schemas.openxmlformats.org/officeDocument/2006/relationships/oleObject" Target="../embeddings/oleObject318.bin"/><Relationship Id="rId3" Type="http://schemas.openxmlformats.org/officeDocument/2006/relationships/slide" Target="slide4.xml"/><Relationship Id="rId7" Type="http://schemas.openxmlformats.org/officeDocument/2006/relationships/oleObject" Target="../embeddings/oleObject312.bin"/><Relationship Id="rId12" Type="http://schemas.openxmlformats.org/officeDocument/2006/relationships/oleObject" Target="../embeddings/oleObject3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56.emf"/><Relationship Id="rId11" Type="http://schemas.openxmlformats.org/officeDocument/2006/relationships/oleObject" Target="../embeddings/oleObject316.bin"/><Relationship Id="rId5" Type="http://schemas.openxmlformats.org/officeDocument/2006/relationships/oleObject" Target="../embeddings/oleObject311.bin"/><Relationship Id="rId10" Type="http://schemas.openxmlformats.org/officeDocument/2006/relationships/oleObject" Target="../embeddings/oleObject315.bin"/><Relationship Id="rId4" Type="http://schemas.openxmlformats.org/officeDocument/2006/relationships/image" Target="../media/image21.png"/><Relationship Id="rId9" Type="http://schemas.openxmlformats.org/officeDocument/2006/relationships/oleObject" Target="../embeddings/oleObject314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3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322.bin"/><Relationship Id="rId12" Type="http://schemas.openxmlformats.org/officeDocument/2006/relationships/oleObject" Target="../embeddings/oleObject3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321.bin"/><Relationship Id="rId11" Type="http://schemas.openxmlformats.org/officeDocument/2006/relationships/oleObject" Target="../embeddings/oleObject326.bin"/><Relationship Id="rId5" Type="http://schemas.openxmlformats.org/officeDocument/2006/relationships/oleObject" Target="../embeddings/oleObject320.bin"/><Relationship Id="rId10" Type="http://schemas.openxmlformats.org/officeDocument/2006/relationships/oleObject" Target="../embeddings/oleObject325.bin"/><Relationship Id="rId4" Type="http://schemas.openxmlformats.org/officeDocument/2006/relationships/oleObject" Target="../embeddings/oleObject319.bin"/><Relationship Id="rId9" Type="http://schemas.openxmlformats.org/officeDocument/2006/relationships/oleObject" Target="../embeddings/oleObject324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3.bin"/><Relationship Id="rId3" Type="http://schemas.openxmlformats.org/officeDocument/2006/relationships/oleObject" Target="../embeddings/oleObject328.bin"/><Relationship Id="rId7" Type="http://schemas.openxmlformats.org/officeDocument/2006/relationships/oleObject" Target="../embeddings/oleObject3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331.bin"/><Relationship Id="rId11" Type="http://schemas.openxmlformats.org/officeDocument/2006/relationships/oleObject" Target="../embeddings/oleObject336.bin"/><Relationship Id="rId5" Type="http://schemas.openxmlformats.org/officeDocument/2006/relationships/oleObject" Target="../embeddings/oleObject330.bin"/><Relationship Id="rId10" Type="http://schemas.openxmlformats.org/officeDocument/2006/relationships/oleObject" Target="../embeddings/oleObject335.bin"/><Relationship Id="rId4" Type="http://schemas.openxmlformats.org/officeDocument/2006/relationships/oleObject" Target="../embeddings/oleObject329.bin"/><Relationship Id="rId9" Type="http://schemas.openxmlformats.org/officeDocument/2006/relationships/oleObject" Target="../embeddings/oleObject334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2.bin"/><Relationship Id="rId13" Type="http://schemas.openxmlformats.org/officeDocument/2006/relationships/oleObject" Target="../embeddings/oleObject347.bin"/><Relationship Id="rId3" Type="http://schemas.openxmlformats.org/officeDocument/2006/relationships/oleObject" Target="../embeddings/oleObject337.bin"/><Relationship Id="rId7" Type="http://schemas.openxmlformats.org/officeDocument/2006/relationships/oleObject" Target="../embeddings/oleObject341.bin"/><Relationship Id="rId12" Type="http://schemas.openxmlformats.org/officeDocument/2006/relationships/oleObject" Target="../embeddings/oleObject3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340.bin"/><Relationship Id="rId11" Type="http://schemas.openxmlformats.org/officeDocument/2006/relationships/oleObject" Target="../embeddings/oleObject345.bin"/><Relationship Id="rId5" Type="http://schemas.openxmlformats.org/officeDocument/2006/relationships/oleObject" Target="../embeddings/oleObject339.bin"/><Relationship Id="rId10" Type="http://schemas.openxmlformats.org/officeDocument/2006/relationships/oleObject" Target="../embeddings/oleObject344.bin"/><Relationship Id="rId4" Type="http://schemas.openxmlformats.org/officeDocument/2006/relationships/oleObject" Target="../embeddings/oleObject338.bin"/><Relationship Id="rId9" Type="http://schemas.openxmlformats.org/officeDocument/2006/relationships/oleObject" Target="../embeddings/oleObject343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1.bin"/><Relationship Id="rId3" Type="http://schemas.openxmlformats.org/officeDocument/2006/relationships/slide" Target="slide4.xml"/><Relationship Id="rId7" Type="http://schemas.openxmlformats.org/officeDocument/2006/relationships/oleObject" Target="../embeddings/oleObject3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349.bin"/><Relationship Id="rId11" Type="http://schemas.openxmlformats.org/officeDocument/2006/relationships/oleObject" Target="../embeddings/oleObject353.bin"/><Relationship Id="rId5" Type="http://schemas.openxmlformats.org/officeDocument/2006/relationships/oleObject" Target="../embeddings/oleObject348.bin"/><Relationship Id="rId10" Type="http://schemas.openxmlformats.org/officeDocument/2006/relationships/image" Target="../media/image279.e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352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8.bin"/><Relationship Id="rId13" Type="http://schemas.openxmlformats.org/officeDocument/2006/relationships/oleObject" Target="../embeddings/oleObject363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357.bin"/><Relationship Id="rId12" Type="http://schemas.openxmlformats.org/officeDocument/2006/relationships/oleObject" Target="../embeddings/oleObject3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356.bin"/><Relationship Id="rId11" Type="http://schemas.openxmlformats.org/officeDocument/2006/relationships/oleObject" Target="../embeddings/oleObject361.bin"/><Relationship Id="rId5" Type="http://schemas.openxmlformats.org/officeDocument/2006/relationships/oleObject" Target="../embeddings/oleObject355.bin"/><Relationship Id="rId10" Type="http://schemas.openxmlformats.org/officeDocument/2006/relationships/oleObject" Target="../embeddings/oleObject360.bin"/><Relationship Id="rId4" Type="http://schemas.openxmlformats.org/officeDocument/2006/relationships/oleObject" Target="../embeddings/oleObject354.bin"/><Relationship Id="rId9" Type="http://schemas.openxmlformats.org/officeDocument/2006/relationships/oleObject" Target="../embeddings/oleObject359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8.bin"/><Relationship Id="rId13" Type="http://schemas.openxmlformats.org/officeDocument/2006/relationships/oleObject" Target="../embeddings/oleObject373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367.bin"/><Relationship Id="rId12" Type="http://schemas.openxmlformats.org/officeDocument/2006/relationships/oleObject" Target="../embeddings/oleObject3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366.bin"/><Relationship Id="rId11" Type="http://schemas.openxmlformats.org/officeDocument/2006/relationships/oleObject" Target="../embeddings/oleObject371.bin"/><Relationship Id="rId5" Type="http://schemas.openxmlformats.org/officeDocument/2006/relationships/oleObject" Target="../embeddings/oleObject365.bin"/><Relationship Id="rId15" Type="http://schemas.openxmlformats.org/officeDocument/2006/relationships/oleObject" Target="../embeddings/oleObject375.bin"/><Relationship Id="rId10" Type="http://schemas.openxmlformats.org/officeDocument/2006/relationships/oleObject" Target="../embeddings/oleObject370.bin"/><Relationship Id="rId4" Type="http://schemas.openxmlformats.org/officeDocument/2006/relationships/oleObject" Target="../embeddings/oleObject364.bin"/><Relationship Id="rId9" Type="http://schemas.openxmlformats.org/officeDocument/2006/relationships/oleObject" Target="../embeddings/oleObject369.bin"/><Relationship Id="rId14" Type="http://schemas.openxmlformats.org/officeDocument/2006/relationships/oleObject" Target="../embeddings/oleObject374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9.emf"/><Relationship Id="rId3" Type="http://schemas.openxmlformats.org/officeDocument/2006/relationships/slide" Target="slide4.xml"/><Relationship Id="rId7" Type="http://schemas.openxmlformats.org/officeDocument/2006/relationships/oleObject" Target="../embeddings/oleObject3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377.bin"/><Relationship Id="rId5" Type="http://schemas.openxmlformats.org/officeDocument/2006/relationships/oleObject" Target="../embeddings/oleObject376.bin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8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3.bin"/><Relationship Id="rId13" Type="http://schemas.openxmlformats.org/officeDocument/2006/relationships/oleObject" Target="../embeddings/oleObject388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382.bin"/><Relationship Id="rId12" Type="http://schemas.openxmlformats.org/officeDocument/2006/relationships/oleObject" Target="../embeddings/oleObject3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381.bin"/><Relationship Id="rId11" Type="http://schemas.openxmlformats.org/officeDocument/2006/relationships/oleObject" Target="../embeddings/oleObject386.bin"/><Relationship Id="rId5" Type="http://schemas.openxmlformats.org/officeDocument/2006/relationships/oleObject" Target="../embeddings/oleObject380.bin"/><Relationship Id="rId10" Type="http://schemas.openxmlformats.org/officeDocument/2006/relationships/oleObject" Target="../embeddings/oleObject385.bin"/><Relationship Id="rId4" Type="http://schemas.openxmlformats.org/officeDocument/2006/relationships/oleObject" Target="../embeddings/oleObject379.bin"/><Relationship Id="rId9" Type="http://schemas.openxmlformats.org/officeDocument/2006/relationships/oleObject" Target="../embeddings/oleObject384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3.bin"/><Relationship Id="rId13" Type="http://schemas.openxmlformats.org/officeDocument/2006/relationships/oleObject" Target="../embeddings/oleObject398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392.bin"/><Relationship Id="rId12" Type="http://schemas.openxmlformats.org/officeDocument/2006/relationships/oleObject" Target="../embeddings/oleObject3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391.bin"/><Relationship Id="rId11" Type="http://schemas.openxmlformats.org/officeDocument/2006/relationships/oleObject" Target="../embeddings/oleObject396.bin"/><Relationship Id="rId5" Type="http://schemas.openxmlformats.org/officeDocument/2006/relationships/oleObject" Target="../embeddings/oleObject390.bin"/><Relationship Id="rId10" Type="http://schemas.openxmlformats.org/officeDocument/2006/relationships/oleObject" Target="../embeddings/oleObject395.bin"/><Relationship Id="rId4" Type="http://schemas.openxmlformats.org/officeDocument/2006/relationships/oleObject" Target="../embeddings/oleObject389.bin"/><Relationship Id="rId9" Type="http://schemas.openxmlformats.org/officeDocument/2006/relationships/oleObject" Target="../embeddings/oleObject394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emf"/><Relationship Id="rId3" Type="http://schemas.openxmlformats.org/officeDocument/2006/relationships/slide" Target="slide4.xml"/><Relationship Id="rId7" Type="http://schemas.openxmlformats.org/officeDocument/2006/relationships/oleObject" Target="../embeddings/oleObject4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400.bin"/><Relationship Id="rId5" Type="http://schemas.openxmlformats.org/officeDocument/2006/relationships/oleObject" Target="../embeddings/oleObject399.bin"/><Relationship Id="rId4" Type="http://schemas.openxmlformats.org/officeDocument/2006/relationships/image" Target="../media/image2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1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Relationship Id="rId14" Type="http://schemas.openxmlformats.org/officeDocument/2006/relationships/oleObject" Target="../embeddings/oleObject3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7851648" cy="2343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Построение графиков функций с использованием производной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Практика  (примеры)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6072206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©Бахова А.Б.        МОУ СОШ №6     г. Нарткала      </a:t>
            </a:r>
            <a:r>
              <a:rPr lang="ru-RU" dirty="0" err="1" smtClean="0"/>
              <a:t>Урванский</a:t>
            </a:r>
            <a:r>
              <a:rPr lang="ru-RU" dirty="0" smtClean="0"/>
              <a:t> район         КБР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2910" y="357166"/>
            <a:ext cx="4908550" cy="5473700"/>
            <a:chOff x="2496" y="64"/>
            <a:chExt cx="3092" cy="34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496" y="144"/>
              <a:ext cx="3072" cy="3360"/>
              <a:chOff x="2496" y="144"/>
              <a:chExt cx="3072" cy="4032"/>
            </a:xfrm>
          </p:grpSpPr>
          <p:sp>
            <p:nvSpPr>
              <p:cNvPr id="125" name="Line 4"/>
              <p:cNvSpPr>
                <a:spLocks noChangeShapeType="1"/>
              </p:cNvSpPr>
              <p:nvPr/>
            </p:nvSpPr>
            <p:spPr bwMode="auto">
              <a:xfrm>
                <a:off x="556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Line 5"/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Line 6"/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Line 7"/>
              <p:cNvSpPr>
                <a:spLocks noChangeShapeType="1"/>
              </p:cNvSpPr>
              <p:nvPr/>
            </p:nvSpPr>
            <p:spPr bwMode="auto">
              <a:xfrm>
                <a:off x="300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Line 8"/>
              <p:cNvSpPr>
                <a:spLocks noChangeShapeType="1"/>
              </p:cNvSpPr>
              <p:nvPr/>
            </p:nvSpPr>
            <p:spPr bwMode="auto">
              <a:xfrm>
                <a:off x="326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Line 9"/>
              <p:cNvSpPr>
                <a:spLocks noChangeShapeType="1"/>
              </p:cNvSpPr>
              <p:nvPr/>
            </p:nvSpPr>
            <p:spPr bwMode="auto">
              <a:xfrm>
                <a:off x="352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Line 10"/>
              <p:cNvSpPr>
                <a:spLocks noChangeShapeType="1"/>
              </p:cNvSpPr>
              <p:nvPr/>
            </p:nvSpPr>
            <p:spPr bwMode="auto">
              <a:xfrm>
                <a:off x="377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Line 11"/>
              <p:cNvSpPr>
                <a:spLocks noChangeShapeType="1"/>
              </p:cNvSpPr>
              <p:nvPr/>
            </p:nvSpPr>
            <p:spPr bwMode="auto">
              <a:xfrm>
                <a:off x="403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Line 12"/>
              <p:cNvSpPr>
                <a:spLocks noChangeShapeType="1"/>
              </p:cNvSpPr>
              <p:nvPr/>
            </p:nvSpPr>
            <p:spPr bwMode="auto">
              <a:xfrm>
                <a:off x="428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Line 13"/>
              <p:cNvSpPr>
                <a:spLocks noChangeShapeType="1"/>
              </p:cNvSpPr>
              <p:nvPr/>
            </p:nvSpPr>
            <p:spPr bwMode="auto">
              <a:xfrm>
                <a:off x="454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Line 14"/>
              <p:cNvSpPr>
                <a:spLocks noChangeShapeType="1"/>
              </p:cNvSpPr>
              <p:nvPr/>
            </p:nvSpPr>
            <p:spPr bwMode="auto">
              <a:xfrm>
                <a:off x="480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Line 15"/>
              <p:cNvSpPr>
                <a:spLocks noChangeShapeType="1"/>
              </p:cNvSpPr>
              <p:nvPr/>
            </p:nvSpPr>
            <p:spPr bwMode="auto">
              <a:xfrm>
                <a:off x="505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Line 16"/>
              <p:cNvSpPr>
                <a:spLocks noChangeShapeType="1"/>
              </p:cNvSpPr>
              <p:nvPr/>
            </p:nvSpPr>
            <p:spPr bwMode="auto">
              <a:xfrm>
                <a:off x="531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" name="Line 17"/>
            <p:cNvSpPr>
              <a:spLocks noChangeShapeType="1"/>
            </p:cNvSpPr>
            <p:nvPr/>
          </p:nvSpPr>
          <p:spPr bwMode="auto">
            <a:xfrm>
              <a:off x="2496" y="14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Line 18"/>
            <p:cNvSpPr>
              <a:spLocks noChangeShapeType="1"/>
            </p:cNvSpPr>
            <p:nvPr/>
          </p:nvSpPr>
          <p:spPr bwMode="auto">
            <a:xfrm>
              <a:off x="2496" y="38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Line 19"/>
            <p:cNvSpPr>
              <a:spLocks noChangeShapeType="1"/>
            </p:cNvSpPr>
            <p:nvPr/>
          </p:nvSpPr>
          <p:spPr bwMode="auto">
            <a:xfrm>
              <a:off x="2496" y="618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Line 20"/>
            <p:cNvSpPr>
              <a:spLocks noChangeShapeType="1"/>
            </p:cNvSpPr>
            <p:nvPr/>
          </p:nvSpPr>
          <p:spPr bwMode="auto">
            <a:xfrm>
              <a:off x="2496" y="856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Line 21"/>
            <p:cNvSpPr>
              <a:spLocks noChangeShapeType="1"/>
            </p:cNvSpPr>
            <p:nvPr/>
          </p:nvSpPr>
          <p:spPr bwMode="auto">
            <a:xfrm>
              <a:off x="2496" y="1093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Line 22"/>
            <p:cNvSpPr>
              <a:spLocks noChangeShapeType="1"/>
            </p:cNvSpPr>
            <p:nvPr/>
          </p:nvSpPr>
          <p:spPr bwMode="auto">
            <a:xfrm>
              <a:off x="2496" y="1330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Line 23"/>
            <p:cNvSpPr>
              <a:spLocks noChangeShapeType="1"/>
            </p:cNvSpPr>
            <p:nvPr/>
          </p:nvSpPr>
          <p:spPr bwMode="auto">
            <a:xfrm>
              <a:off x="2496" y="1567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Line 24"/>
            <p:cNvSpPr>
              <a:spLocks noChangeShapeType="1"/>
            </p:cNvSpPr>
            <p:nvPr/>
          </p:nvSpPr>
          <p:spPr bwMode="auto">
            <a:xfrm>
              <a:off x="2496" y="180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Line 25"/>
            <p:cNvSpPr>
              <a:spLocks noChangeShapeType="1"/>
            </p:cNvSpPr>
            <p:nvPr/>
          </p:nvSpPr>
          <p:spPr bwMode="auto">
            <a:xfrm>
              <a:off x="2496" y="204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Line 26"/>
            <p:cNvSpPr>
              <a:spLocks noChangeShapeType="1"/>
            </p:cNvSpPr>
            <p:nvPr/>
          </p:nvSpPr>
          <p:spPr bwMode="auto">
            <a:xfrm>
              <a:off x="2496" y="2279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Line 27"/>
            <p:cNvSpPr>
              <a:spLocks noChangeShapeType="1"/>
            </p:cNvSpPr>
            <p:nvPr/>
          </p:nvSpPr>
          <p:spPr bwMode="auto">
            <a:xfrm>
              <a:off x="2496" y="2516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Line 28"/>
            <p:cNvSpPr>
              <a:spLocks noChangeShapeType="1"/>
            </p:cNvSpPr>
            <p:nvPr/>
          </p:nvSpPr>
          <p:spPr bwMode="auto">
            <a:xfrm>
              <a:off x="2496" y="2753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Line 29"/>
            <p:cNvSpPr>
              <a:spLocks noChangeShapeType="1"/>
            </p:cNvSpPr>
            <p:nvPr/>
          </p:nvSpPr>
          <p:spPr bwMode="auto">
            <a:xfrm>
              <a:off x="2496" y="2990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Line 30"/>
            <p:cNvSpPr>
              <a:spLocks noChangeShapeType="1"/>
            </p:cNvSpPr>
            <p:nvPr/>
          </p:nvSpPr>
          <p:spPr bwMode="auto">
            <a:xfrm>
              <a:off x="2496" y="3227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Line 31"/>
            <p:cNvSpPr>
              <a:spLocks noChangeShapeType="1"/>
            </p:cNvSpPr>
            <p:nvPr/>
          </p:nvSpPr>
          <p:spPr bwMode="auto">
            <a:xfrm>
              <a:off x="2496" y="346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32"/>
            <p:cNvSpPr>
              <a:spLocks/>
            </p:cNvSpPr>
            <p:nvPr/>
          </p:nvSpPr>
          <p:spPr bwMode="auto">
            <a:xfrm>
              <a:off x="2512" y="1800"/>
              <a:ext cx="3048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048" y="0"/>
                </a:cxn>
              </a:cxnLst>
              <a:rect l="0" t="0" r="r" b="b"/>
              <a:pathLst>
                <a:path w="3048" h="8">
                  <a:moveTo>
                    <a:pt x="0" y="8"/>
                  </a:moveTo>
                  <a:lnTo>
                    <a:pt x="3048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33"/>
            <p:cNvSpPr>
              <a:spLocks/>
            </p:cNvSpPr>
            <p:nvPr/>
          </p:nvSpPr>
          <p:spPr bwMode="auto">
            <a:xfrm>
              <a:off x="4024" y="64"/>
              <a:ext cx="8" cy="3448"/>
            </a:xfrm>
            <a:custGeom>
              <a:avLst/>
              <a:gdLst/>
              <a:ahLst/>
              <a:cxnLst>
                <a:cxn ang="0">
                  <a:pos x="0" y="3448"/>
                </a:cxn>
                <a:cxn ang="0">
                  <a:pos x="8" y="0"/>
                </a:cxn>
              </a:cxnLst>
              <a:rect l="0" t="0" r="r" b="b"/>
              <a:pathLst>
                <a:path w="8" h="3448">
                  <a:moveTo>
                    <a:pt x="0" y="3448"/>
                  </a:moveTo>
                  <a:lnTo>
                    <a:pt x="8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Text Box 34"/>
            <p:cNvSpPr txBox="1">
              <a:spLocks noChangeArrowheads="1"/>
            </p:cNvSpPr>
            <p:nvPr/>
          </p:nvSpPr>
          <p:spPr bwMode="auto">
            <a:xfrm>
              <a:off x="5328" y="1680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x</a:t>
              </a:r>
              <a:endPara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1" name="Text Box 35"/>
            <p:cNvSpPr txBox="1">
              <a:spLocks noChangeArrowheads="1"/>
            </p:cNvSpPr>
            <p:nvPr/>
          </p:nvSpPr>
          <p:spPr bwMode="auto">
            <a:xfrm>
              <a:off x="3840" y="177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22" name="Text Box 36"/>
            <p:cNvSpPr txBox="1">
              <a:spLocks noChangeArrowheads="1"/>
            </p:cNvSpPr>
            <p:nvPr/>
          </p:nvSpPr>
          <p:spPr bwMode="auto">
            <a:xfrm>
              <a:off x="4992" y="3072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123" name="Text Box 37"/>
            <p:cNvSpPr txBox="1">
              <a:spLocks noChangeArrowheads="1"/>
            </p:cNvSpPr>
            <p:nvPr/>
          </p:nvSpPr>
          <p:spPr bwMode="auto">
            <a:xfrm>
              <a:off x="3648" y="144"/>
              <a:ext cx="2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y</a:t>
              </a:r>
              <a:endPara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4" name="Text Box 38"/>
            <p:cNvSpPr txBox="1">
              <a:spLocks noChangeArrowheads="1"/>
            </p:cNvSpPr>
            <p:nvPr/>
          </p:nvSpPr>
          <p:spPr bwMode="auto">
            <a:xfrm>
              <a:off x="4176" y="179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24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42" name="Овал 41"/>
          <p:cNvSpPr/>
          <p:nvPr/>
        </p:nvSpPr>
        <p:spPr>
          <a:xfrm>
            <a:off x="3000364" y="3071810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857356" y="3071810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571736" y="4572008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4857760"/>
            <a:ext cx="9715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Управляющая кнопка: далее 45">
            <a:hlinkClick r:id="" action="ppaction://noaction" highlightClick="1"/>
          </p:cNvPr>
          <p:cNvSpPr/>
          <p:nvPr/>
        </p:nvSpPr>
        <p:spPr>
          <a:xfrm>
            <a:off x="6715140" y="1500174"/>
            <a:ext cx="428628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71668" y="-428652"/>
            <a:ext cx="7691437" cy="669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Прямоугольник 44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№2(А)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47" name="Группа 7"/>
          <p:cNvGrpSpPr/>
          <p:nvPr/>
        </p:nvGrpSpPr>
        <p:grpSpPr>
          <a:xfrm>
            <a:off x="5286380" y="214290"/>
            <a:ext cx="2428892" cy="644507"/>
            <a:chOff x="142844" y="1141245"/>
            <a:chExt cx="2786082" cy="716119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142844" y="1142984"/>
              <a:ext cx="2786082" cy="71438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9" name="Содержимое 4"/>
            <p:cNvGraphicFramePr>
              <a:graphicFrameLocks noChangeAspect="1"/>
            </p:cNvGraphicFramePr>
            <p:nvPr/>
          </p:nvGraphicFramePr>
          <p:xfrm>
            <a:off x="377765" y="1141245"/>
            <a:ext cx="2338107" cy="659694"/>
          </p:xfrm>
          <a:graphic>
            <a:graphicData uri="http://schemas.openxmlformats.org/presentationml/2006/ole">
              <p:oleObj spid="_x0000_s50177" name="Формула" r:id="rId6" imgW="812520" imgH="228600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3 (А)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357422" y="0"/>
            <a:ext cx="3143272" cy="985062"/>
            <a:chOff x="142844" y="1142985"/>
            <a:chExt cx="4143404" cy="90436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2844" y="1142985"/>
              <a:ext cx="4143404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613685" y="1194758"/>
            <a:ext cx="3182937" cy="852591"/>
          </p:xfrm>
          <a:graphic>
            <a:graphicData uri="http://schemas.openxmlformats.org/presentationml/2006/ole">
              <p:oleObj spid="_x0000_s45058" name="Формула" r:id="rId4" imgW="1104840" imgH="393480" progId="Equation.3">
                <p:embed/>
              </p:oleObj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214282" y="857232"/>
            <a:ext cx="43577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Решение.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285860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Область определения                                     </a:t>
            </a:r>
            <a:endParaRPr lang="ru-RU" dirty="0" smtClean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928926" y="1214422"/>
          <a:ext cx="1931988" cy="539750"/>
        </p:xfrm>
        <a:graphic>
          <a:graphicData uri="http://schemas.openxmlformats.org/presentationml/2006/ole">
            <p:oleObj spid="_x0000_s45059" name="Формула" r:id="rId5" imgW="863280" imgH="241200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5720" y="1714488"/>
            <a:ext cx="573298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Точки пересечения с осями координат: </a:t>
            </a: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Проверим на четность, нечетность и периодичность: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4643438" y="1714488"/>
          <a:ext cx="2320925" cy="1463675"/>
        </p:xfrm>
        <a:graphic>
          <a:graphicData uri="http://schemas.openxmlformats.org/presentationml/2006/ole">
            <p:oleObj spid="_x0000_s45060" name="Формула" r:id="rId6" imgW="1409400" imgH="888840" progId="Equation.3">
              <p:embed/>
            </p:oleObj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1428728" y="3357562"/>
          <a:ext cx="3533775" cy="1090612"/>
        </p:xfrm>
        <a:graphic>
          <a:graphicData uri="http://schemas.openxmlformats.org/presentationml/2006/ole">
            <p:oleObj spid="_x0000_s45061" name="Формула" r:id="rId7" imgW="1904760" imgH="634680" progId="Equation.3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142976" y="4429132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– функция общего положения, не периодическая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4857760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 Найдем интервалы возрастания и убывания функции и точки экстремума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2214546" y="5286388"/>
          <a:ext cx="2205037" cy="371475"/>
        </p:xfrm>
        <a:graphic>
          <a:graphicData uri="http://schemas.openxmlformats.org/presentationml/2006/ole">
            <p:oleObj spid="_x0000_s45062" name="Формула" r:id="rId8" imgW="952200" imgH="228600" progId="Equation.3">
              <p:embed/>
            </p:oleObj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2303463" y="5857875"/>
          <a:ext cx="2862262" cy="430213"/>
        </p:xfrm>
        <a:graphic>
          <a:graphicData uri="http://schemas.openxmlformats.org/presentationml/2006/ole">
            <p:oleObj spid="_x0000_s45063" name="Формула" r:id="rId9" imgW="143496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№3(А)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285984" y="0"/>
            <a:ext cx="2775984" cy="1022350"/>
            <a:chOff x="817748" y="-49389"/>
            <a:chExt cx="3337191" cy="1135945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817748" y="29987"/>
              <a:ext cx="3337191" cy="103362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817748" y="-49389"/>
            <a:ext cx="3177570" cy="1135945"/>
          </p:xfrm>
          <a:graphic>
            <a:graphicData uri="http://schemas.openxmlformats.org/presentationml/2006/ole">
              <p:oleObj spid="_x0000_s46082" name="Формула" r:id="rId3" imgW="1104840" imgH="393480" progId="Equation.3">
                <p:embed/>
              </p:oleObj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285720" y="1285860"/>
            <a:ext cx="8215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/>
            <a:endParaRPr lang="ru-RU" dirty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00034" y="2571744"/>
            <a:ext cx="72866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715406" y="2570950"/>
            <a:ext cx="14287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144298" y="2570950"/>
            <a:ext cx="14287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71736" y="250030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571472" y="2000240"/>
          <a:ext cx="357190" cy="439618"/>
        </p:xfrm>
        <a:graphic>
          <a:graphicData uri="http://schemas.openxmlformats.org/presentationml/2006/ole">
            <p:oleObj spid="_x0000_s46083" name="Формула" r:id="rId4" imgW="164880" imgH="203040" progId="Equation.3">
              <p:embed/>
            </p:oleObj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500034" y="2714620"/>
          <a:ext cx="301625" cy="357187"/>
        </p:xfrm>
        <a:graphic>
          <a:graphicData uri="http://schemas.openxmlformats.org/presentationml/2006/ole">
            <p:oleObj spid="_x0000_s46084" name="Формула" r:id="rId5" imgW="139680" imgH="164880" progId="Equation.3">
              <p:embed/>
            </p:oleObj>
          </a:graphicData>
        </a:graphic>
      </p:graphicFrame>
      <p:sp>
        <p:nvSpPr>
          <p:cNvPr id="23" name="Полилиния 22"/>
          <p:cNvSpPr/>
          <p:nvPr/>
        </p:nvSpPr>
        <p:spPr>
          <a:xfrm>
            <a:off x="5214942" y="1500174"/>
            <a:ext cx="2388358" cy="982639"/>
          </a:xfrm>
          <a:custGeom>
            <a:avLst/>
            <a:gdLst>
              <a:gd name="connsiteX0" fmla="*/ 2388358 w 2388358"/>
              <a:gd name="connsiteY0" fmla="*/ 0 h 982639"/>
              <a:gd name="connsiteX1" fmla="*/ 423080 w 2388358"/>
              <a:gd name="connsiteY1" fmla="*/ 395785 h 982639"/>
              <a:gd name="connsiteX2" fmla="*/ 0 w 2388358"/>
              <a:gd name="connsiteY2" fmla="*/ 982639 h 98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8358" h="982639">
                <a:moveTo>
                  <a:pt x="2388358" y="0"/>
                </a:moveTo>
                <a:cubicBezTo>
                  <a:pt x="1604749" y="116006"/>
                  <a:pt x="821140" y="232012"/>
                  <a:pt x="423080" y="395785"/>
                </a:cubicBezTo>
                <a:cubicBezTo>
                  <a:pt x="25020" y="559558"/>
                  <a:pt x="12510" y="771098"/>
                  <a:pt x="0" y="982639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2786050" y="1785926"/>
            <a:ext cx="2442950" cy="709683"/>
          </a:xfrm>
          <a:custGeom>
            <a:avLst/>
            <a:gdLst>
              <a:gd name="connsiteX0" fmla="*/ 2442950 w 2442950"/>
              <a:gd name="connsiteY0" fmla="*/ 682388 h 709683"/>
              <a:gd name="connsiteX1" fmla="*/ 1583141 w 2442950"/>
              <a:gd name="connsiteY1" fmla="*/ 95534 h 709683"/>
              <a:gd name="connsiteX2" fmla="*/ 641445 w 2442950"/>
              <a:gd name="connsiteY2" fmla="*/ 109182 h 709683"/>
              <a:gd name="connsiteX3" fmla="*/ 0 w 2442950"/>
              <a:gd name="connsiteY3" fmla="*/ 709683 h 70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2950" h="709683">
                <a:moveTo>
                  <a:pt x="2442950" y="682388"/>
                </a:moveTo>
                <a:cubicBezTo>
                  <a:pt x="2163171" y="436728"/>
                  <a:pt x="1883392" y="191068"/>
                  <a:pt x="1583141" y="95534"/>
                </a:cubicBezTo>
                <a:cubicBezTo>
                  <a:pt x="1282890" y="0"/>
                  <a:pt x="905302" y="6824"/>
                  <a:pt x="641445" y="109182"/>
                </a:cubicBezTo>
                <a:cubicBezTo>
                  <a:pt x="377588" y="211540"/>
                  <a:pt x="188794" y="460611"/>
                  <a:pt x="0" y="709683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357158" y="1785926"/>
            <a:ext cx="2442949" cy="696036"/>
          </a:xfrm>
          <a:custGeom>
            <a:avLst/>
            <a:gdLst>
              <a:gd name="connsiteX0" fmla="*/ 2442949 w 2442949"/>
              <a:gd name="connsiteY0" fmla="*/ 696036 h 696036"/>
              <a:gd name="connsiteX1" fmla="*/ 1733266 w 2442949"/>
              <a:gd name="connsiteY1" fmla="*/ 232012 h 696036"/>
              <a:gd name="connsiteX2" fmla="*/ 0 w 2442949"/>
              <a:gd name="connsiteY2" fmla="*/ 0 h 69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949" h="696036">
                <a:moveTo>
                  <a:pt x="2442949" y="696036"/>
                </a:moveTo>
                <a:cubicBezTo>
                  <a:pt x="2291686" y="522027"/>
                  <a:pt x="2140424" y="348018"/>
                  <a:pt x="1733266" y="232012"/>
                </a:cubicBezTo>
                <a:cubicBezTo>
                  <a:pt x="1326108" y="116006"/>
                  <a:pt x="663054" y="58003"/>
                  <a:pt x="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357950" y="1714488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+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43306" y="1785926"/>
            <a:ext cx="92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-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14414" y="1785926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+</a:t>
            </a:r>
            <a:endParaRPr lang="ru-RU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484188" y="3357563"/>
          <a:ext cx="1458912" cy="530225"/>
        </p:xfrm>
        <a:graphic>
          <a:graphicData uri="http://schemas.openxmlformats.org/presentationml/2006/ole">
            <p:oleObj spid="_x0000_s46085" name="Формула" r:id="rId6" imgW="558720" imgH="203040" progId="Equation.3">
              <p:embed/>
            </p:oleObj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1928794" y="3357562"/>
          <a:ext cx="2141537" cy="500062"/>
        </p:xfrm>
        <a:graphic>
          <a:graphicData uri="http://schemas.openxmlformats.org/presentationml/2006/ole">
            <p:oleObj spid="_x0000_s46086" name="Формула" r:id="rId7" imgW="761760" imgH="177480" progId="Equation.3">
              <p:embed/>
            </p:oleObj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515938" y="4240213"/>
          <a:ext cx="1182687" cy="511175"/>
        </p:xfrm>
        <a:graphic>
          <a:graphicData uri="http://schemas.openxmlformats.org/presentationml/2006/ole">
            <p:oleObj spid="_x0000_s46087" name="Формула" r:id="rId8" imgW="469800" imgH="203040" progId="Equation.3">
              <p:embed/>
            </p:oleObj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1643042" y="4214818"/>
          <a:ext cx="1263650" cy="506412"/>
        </p:xfrm>
        <a:graphic>
          <a:graphicData uri="http://schemas.openxmlformats.org/presentationml/2006/ole">
            <p:oleObj spid="_x0000_s46088" name="Формула" r:id="rId9" imgW="444240" imgH="177480" progId="Equation.3">
              <p:embed/>
            </p:oleObj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469900" y="5072063"/>
          <a:ext cx="1155700" cy="500062"/>
        </p:xfrm>
        <a:graphic>
          <a:graphicData uri="http://schemas.openxmlformats.org/presentationml/2006/ole">
            <p:oleObj spid="_x0000_s46089" name="Формула" r:id="rId10" imgW="469800" imgH="203040" progId="Equation.3">
              <p:embed/>
            </p:oleObj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1571604" y="5072074"/>
          <a:ext cx="2428891" cy="500066"/>
        </p:xfrm>
        <a:graphic>
          <a:graphicData uri="http://schemas.openxmlformats.org/presentationml/2006/ole">
            <p:oleObj spid="_x0000_s46090" name="Формула" r:id="rId11" imgW="812520" imgH="177480" progId="Equation.3">
              <p:embed/>
            </p:oleObj>
          </a:graphicData>
        </a:graphic>
      </p:graphicFrame>
      <p:cxnSp>
        <p:nvCxnSpPr>
          <p:cNvPr id="37" name="Прямая со стрелкой 36"/>
          <p:cNvCxnSpPr/>
          <p:nvPr/>
        </p:nvCxnSpPr>
        <p:spPr>
          <a:xfrm flipV="1">
            <a:off x="785786" y="2643182"/>
            <a:ext cx="1428760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071802" y="2714620"/>
            <a:ext cx="1928826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5357818" y="2714620"/>
            <a:ext cx="1857388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1632144">
            <a:off x="2667029" y="1547708"/>
            <a:ext cx="461665" cy="8454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max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632144">
            <a:off x="4954021" y="1558943"/>
            <a:ext cx="461665" cy="8454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29520" y="250030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graphicFrame>
        <p:nvGraphicFramePr>
          <p:cNvPr id="48" name="Объект 47"/>
          <p:cNvGraphicFramePr>
            <a:graphicFrameLocks noChangeAspect="1"/>
          </p:cNvGraphicFramePr>
          <p:nvPr/>
        </p:nvGraphicFramePr>
        <p:xfrm>
          <a:off x="4108422" y="3500438"/>
          <a:ext cx="5035578" cy="1381613"/>
        </p:xfrm>
        <a:graphic>
          <a:graphicData uri="http://schemas.openxmlformats.org/presentationml/2006/ole">
            <p:oleObj spid="_x0000_s46091" name="Формула" r:id="rId12" imgW="2311200" imgH="634680" progId="Equation.3">
              <p:embed/>
            </p:oleObj>
          </a:graphicData>
        </a:graphic>
      </p:graphicFrame>
      <p:sp>
        <p:nvSpPr>
          <p:cNvPr id="49" name="Овал 48"/>
          <p:cNvSpPr/>
          <p:nvPr/>
        </p:nvSpPr>
        <p:spPr>
          <a:xfrm>
            <a:off x="2714612" y="2500306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143504" y="2500306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" name="Объект 50"/>
          <p:cNvGraphicFramePr>
            <a:graphicFrameLocks noChangeAspect="1"/>
          </p:cNvGraphicFramePr>
          <p:nvPr/>
        </p:nvGraphicFramePr>
        <p:xfrm>
          <a:off x="4143372" y="5143512"/>
          <a:ext cx="4494212" cy="1071563"/>
        </p:xfrm>
        <a:graphic>
          <a:graphicData uri="http://schemas.openxmlformats.org/presentationml/2006/ole">
            <p:oleObj spid="_x0000_s46092" name="Формула" r:id="rId13" imgW="1650960" imgH="457200" progId="Equation.3">
              <p:embed/>
            </p:oleObj>
          </a:graphicData>
        </a:graphic>
      </p:graphicFrame>
      <p:sp>
        <p:nvSpPr>
          <p:cNvPr id="54" name="Скругленный прямоугольник 53"/>
          <p:cNvSpPr/>
          <p:nvPr/>
        </p:nvSpPr>
        <p:spPr>
          <a:xfrm>
            <a:off x="5214942" y="142852"/>
            <a:ext cx="3500494" cy="8572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72" name="Object 6"/>
          <p:cNvGraphicFramePr>
            <a:graphicFrameLocks noChangeAspect="1"/>
          </p:cNvGraphicFramePr>
          <p:nvPr/>
        </p:nvGraphicFramePr>
        <p:xfrm>
          <a:off x="5429256" y="357166"/>
          <a:ext cx="3060700" cy="561975"/>
        </p:xfrm>
        <a:graphic>
          <a:graphicData uri="http://schemas.openxmlformats.org/presentationml/2006/ole">
            <p:oleObj spid="_x0000_s46093" name="Формула" r:id="rId14" imgW="952200" imgH="228600" progId="Equation.3">
              <p:embed/>
            </p:oleObj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5072066" y="264318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  <p:bldP spid="24" grpId="0" animBg="1"/>
      <p:bldP spid="25" grpId="0" animBg="1"/>
      <p:bldP spid="45" grpId="0"/>
      <p:bldP spid="46" grpId="0"/>
      <p:bldP spid="49" grpId="0" animBg="1"/>
      <p:bldP spid="49" grpId="1" animBg="1"/>
      <p:bldP spid="50" grpId="0" animBg="1"/>
      <p:bldP spid="50" grpId="1" animBg="1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2910" y="357166"/>
            <a:ext cx="4908550" cy="5473700"/>
            <a:chOff x="2496" y="64"/>
            <a:chExt cx="3092" cy="34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496" y="144"/>
              <a:ext cx="3072" cy="3360"/>
              <a:chOff x="2496" y="144"/>
              <a:chExt cx="3072" cy="4032"/>
            </a:xfrm>
          </p:grpSpPr>
          <p:sp>
            <p:nvSpPr>
              <p:cNvPr id="125" name="Line 4"/>
              <p:cNvSpPr>
                <a:spLocks noChangeShapeType="1"/>
              </p:cNvSpPr>
              <p:nvPr/>
            </p:nvSpPr>
            <p:spPr bwMode="auto">
              <a:xfrm>
                <a:off x="556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Line 5"/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Line 6"/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Line 7"/>
              <p:cNvSpPr>
                <a:spLocks noChangeShapeType="1"/>
              </p:cNvSpPr>
              <p:nvPr/>
            </p:nvSpPr>
            <p:spPr bwMode="auto">
              <a:xfrm>
                <a:off x="300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Line 8"/>
              <p:cNvSpPr>
                <a:spLocks noChangeShapeType="1"/>
              </p:cNvSpPr>
              <p:nvPr/>
            </p:nvSpPr>
            <p:spPr bwMode="auto">
              <a:xfrm>
                <a:off x="326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Line 9"/>
              <p:cNvSpPr>
                <a:spLocks noChangeShapeType="1"/>
              </p:cNvSpPr>
              <p:nvPr/>
            </p:nvSpPr>
            <p:spPr bwMode="auto">
              <a:xfrm>
                <a:off x="352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Line 10"/>
              <p:cNvSpPr>
                <a:spLocks noChangeShapeType="1"/>
              </p:cNvSpPr>
              <p:nvPr/>
            </p:nvSpPr>
            <p:spPr bwMode="auto">
              <a:xfrm>
                <a:off x="377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Line 11"/>
              <p:cNvSpPr>
                <a:spLocks noChangeShapeType="1"/>
              </p:cNvSpPr>
              <p:nvPr/>
            </p:nvSpPr>
            <p:spPr bwMode="auto">
              <a:xfrm>
                <a:off x="403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Line 12"/>
              <p:cNvSpPr>
                <a:spLocks noChangeShapeType="1"/>
              </p:cNvSpPr>
              <p:nvPr/>
            </p:nvSpPr>
            <p:spPr bwMode="auto">
              <a:xfrm>
                <a:off x="428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Line 13"/>
              <p:cNvSpPr>
                <a:spLocks noChangeShapeType="1"/>
              </p:cNvSpPr>
              <p:nvPr/>
            </p:nvSpPr>
            <p:spPr bwMode="auto">
              <a:xfrm>
                <a:off x="454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Line 14"/>
              <p:cNvSpPr>
                <a:spLocks noChangeShapeType="1"/>
              </p:cNvSpPr>
              <p:nvPr/>
            </p:nvSpPr>
            <p:spPr bwMode="auto">
              <a:xfrm>
                <a:off x="480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Line 15"/>
              <p:cNvSpPr>
                <a:spLocks noChangeShapeType="1"/>
              </p:cNvSpPr>
              <p:nvPr/>
            </p:nvSpPr>
            <p:spPr bwMode="auto">
              <a:xfrm>
                <a:off x="505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Line 16"/>
              <p:cNvSpPr>
                <a:spLocks noChangeShapeType="1"/>
              </p:cNvSpPr>
              <p:nvPr/>
            </p:nvSpPr>
            <p:spPr bwMode="auto">
              <a:xfrm>
                <a:off x="531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" name="Line 17"/>
            <p:cNvSpPr>
              <a:spLocks noChangeShapeType="1"/>
            </p:cNvSpPr>
            <p:nvPr/>
          </p:nvSpPr>
          <p:spPr bwMode="auto">
            <a:xfrm>
              <a:off x="2496" y="14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Line 18"/>
            <p:cNvSpPr>
              <a:spLocks noChangeShapeType="1"/>
            </p:cNvSpPr>
            <p:nvPr/>
          </p:nvSpPr>
          <p:spPr bwMode="auto">
            <a:xfrm>
              <a:off x="2496" y="38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Line 19"/>
            <p:cNvSpPr>
              <a:spLocks noChangeShapeType="1"/>
            </p:cNvSpPr>
            <p:nvPr/>
          </p:nvSpPr>
          <p:spPr bwMode="auto">
            <a:xfrm>
              <a:off x="2496" y="618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Line 20"/>
            <p:cNvSpPr>
              <a:spLocks noChangeShapeType="1"/>
            </p:cNvSpPr>
            <p:nvPr/>
          </p:nvSpPr>
          <p:spPr bwMode="auto">
            <a:xfrm>
              <a:off x="2496" y="856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Line 21"/>
            <p:cNvSpPr>
              <a:spLocks noChangeShapeType="1"/>
            </p:cNvSpPr>
            <p:nvPr/>
          </p:nvSpPr>
          <p:spPr bwMode="auto">
            <a:xfrm>
              <a:off x="2496" y="1093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Line 22"/>
            <p:cNvSpPr>
              <a:spLocks noChangeShapeType="1"/>
            </p:cNvSpPr>
            <p:nvPr/>
          </p:nvSpPr>
          <p:spPr bwMode="auto">
            <a:xfrm>
              <a:off x="2496" y="1330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Line 23"/>
            <p:cNvSpPr>
              <a:spLocks noChangeShapeType="1"/>
            </p:cNvSpPr>
            <p:nvPr/>
          </p:nvSpPr>
          <p:spPr bwMode="auto">
            <a:xfrm>
              <a:off x="2496" y="1567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Line 24"/>
            <p:cNvSpPr>
              <a:spLocks noChangeShapeType="1"/>
            </p:cNvSpPr>
            <p:nvPr/>
          </p:nvSpPr>
          <p:spPr bwMode="auto">
            <a:xfrm>
              <a:off x="2496" y="180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Line 25"/>
            <p:cNvSpPr>
              <a:spLocks noChangeShapeType="1"/>
            </p:cNvSpPr>
            <p:nvPr/>
          </p:nvSpPr>
          <p:spPr bwMode="auto">
            <a:xfrm>
              <a:off x="2496" y="204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Line 26"/>
            <p:cNvSpPr>
              <a:spLocks noChangeShapeType="1"/>
            </p:cNvSpPr>
            <p:nvPr/>
          </p:nvSpPr>
          <p:spPr bwMode="auto">
            <a:xfrm>
              <a:off x="2496" y="2279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Line 27"/>
            <p:cNvSpPr>
              <a:spLocks noChangeShapeType="1"/>
            </p:cNvSpPr>
            <p:nvPr/>
          </p:nvSpPr>
          <p:spPr bwMode="auto">
            <a:xfrm>
              <a:off x="2496" y="2516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Line 28"/>
            <p:cNvSpPr>
              <a:spLocks noChangeShapeType="1"/>
            </p:cNvSpPr>
            <p:nvPr/>
          </p:nvSpPr>
          <p:spPr bwMode="auto">
            <a:xfrm>
              <a:off x="2496" y="2753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Line 29"/>
            <p:cNvSpPr>
              <a:spLocks noChangeShapeType="1"/>
            </p:cNvSpPr>
            <p:nvPr/>
          </p:nvSpPr>
          <p:spPr bwMode="auto">
            <a:xfrm>
              <a:off x="2496" y="2990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Line 30"/>
            <p:cNvSpPr>
              <a:spLocks noChangeShapeType="1"/>
            </p:cNvSpPr>
            <p:nvPr/>
          </p:nvSpPr>
          <p:spPr bwMode="auto">
            <a:xfrm>
              <a:off x="2496" y="3227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Line 31"/>
            <p:cNvSpPr>
              <a:spLocks noChangeShapeType="1"/>
            </p:cNvSpPr>
            <p:nvPr/>
          </p:nvSpPr>
          <p:spPr bwMode="auto">
            <a:xfrm>
              <a:off x="2496" y="346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32"/>
            <p:cNvSpPr>
              <a:spLocks/>
            </p:cNvSpPr>
            <p:nvPr/>
          </p:nvSpPr>
          <p:spPr bwMode="auto">
            <a:xfrm>
              <a:off x="2512" y="1800"/>
              <a:ext cx="3048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048" y="0"/>
                </a:cxn>
              </a:cxnLst>
              <a:rect l="0" t="0" r="r" b="b"/>
              <a:pathLst>
                <a:path w="3048" h="8">
                  <a:moveTo>
                    <a:pt x="0" y="8"/>
                  </a:moveTo>
                  <a:lnTo>
                    <a:pt x="3048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33"/>
            <p:cNvSpPr>
              <a:spLocks/>
            </p:cNvSpPr>
            <p:nvPr/>
          </p:nvSpPr>
          <p:spPr bwMode="auto">
            <a:xfrm>
              <a:off x="4024" y="64"/>
              <a:ext cx="8" cy="3448"/>
            </a:xfrm>
            <a:custGeom>
              <a:avLst/>
              <a:gdLst/>
              <a:ahLst/>
              <a:cxnLst>
                <a:cxn ang="0">
                  <a:pos x="0" y="3448"/>
                </a:cxn>
                <a:cxn ang="0">
                  <a:pos x="8" y="0"/>
                </a:cxn>
              </a:cxnLst>
              <a:rect l="0" t="0" r="r" b="b"/>
              <a:pathLst>
                <a:path w="8" h="3448">
                  <a:moveTo>
                    <a:pt x="0" y="3448"/>
                  </a:moveTo>
                  <a:lnTo>
                    <a:pt x="8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Text Box 34"/>
            <p:cNvSpPr txBox="1">
              <a:spLocks noChangeArrowheads="1"/>
            </p:cNvSpPr>
            <p:nvPr/>
          </p:nvSpPr>
          <p:spPr bwMode="auto">
            <a:xfrm>
              <a:off x="5328" y="1680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x</a:t>
              </a:r>
              <a:endPara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1" name="Text Box 35"/>
            <p:cNvSpPr txBox="1">
              <a:spLocks noChangeArrowheads="1"/>
            </p:cNvSpPr>
            <p:nvPr/>
          </p:nvSpPr>
          <p:spPr bwMode="auto">
            <a:xfrm>
              <a:off x="3840" y="177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22" name="Text Box 36"/>
            <p:cNvSpPr txBox="1">
              <a:spLocks noChangeArrowheads="1"/>
            </p:cNvSpPr>
            <p:nvPr/>
          </p:nvSpPr>
          <p:spPr bwMode="auto">
            <a:xfrm>
              <a:off x="4992" y="3072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123" name="Text Box 37"/>
            <p:cNvSpPr txBox="1">
              <a:spLocks noChangeArrowheads="1"/>
            </p:cNvSpPr>
            <p:nvPr/>
          </p:nvSpPr>
          <p:spPr bwMode="auto">
            <a:xfrm>
              <a:off x="3648" y="144"/>
              <a:ext cx="2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y</a:t>
              </a:r>
              <a:endPara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4" name="Text Box 38"/>
            <p:cNvSpPr txBox="1">
              <a:spLocks noChangeArrowheads="1"/>
            </p:cNvSpPr>
            <p:nvPr/>
          </p:nvSpPr>
          <p:spPr bwMode="auto">
            <a:xfrm>
              <a:off x="4176" y="179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24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42" name="Овал 41"/>
          <p:cNvSpPr/>
          <p:nvPr/>
        </p:nvSpPr>
        <p:spPr>
          <a:xfrm>
            <a:off x="3000364" y="3071810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285984" y="3071810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857752" y="3071810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4857760"/>
            <a:ext cx="9715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Управляющая кнопка: далее 45">
            <a:hlinkClick r:id="" action="ppaction://noaction" highlightClick="1"/>
          </p:cNvPr>
          <p:cNvSpPr/>
          <p:nvPr/>
        </p:nvSpPr>
        <p:spPr>
          <a:xfrm>
            <a:off x="6715140" y="1500174"/>
            <a:ext cx="428628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/>
          <a:srcRect l="23377" t="-2442" r="25974"/>
          <a:stretch>
            <a:fillRect/>
          </a:stretch>
        </p:blipFill>
        <p:spPr bwMode="auto">
          <a:xfrm>
            <a:off x="571472" y="0"/>
            <a:ext cx="55721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8" name="Прямая соединительная линия 47"/>
          <p:cNvCxnSpPr/>
          <p:nvPr/>
        </p:nvCxnSpPr>
        <p:spPr>
          <a:xfrm rot="10800000">
            <a:off x="3143240" y="6572272"/>
            <a:ext cx="107157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00298" y="628652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-9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3 (А)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51" name="Группа 7"/>
          <p:cNvGrpSpPr/>
          <p:nvPr/>
        </p:nvGrpSpPr>
        <p:grpSpPr>
          <a:xfrm>
            <a:off x="5786446" y="0"/>
            <a:ext cx="2775984" cy="1022350"/>
            <a:chOff x="817748" y="-49389"/>
            <a:chExt cx="3337191" cy="1135945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817748" y="29987"/>
              <a:ext cx="3337191" cy="103362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3" name="Содержимое 4"/>
            <p:cNvGraphicFramePr>
              <a:graphicFrameLocks noChangeAspect="1"/>
            </p:cNvGraphicFramePr>
            <p:nvPr/>
          </p:nvGraphicFramePr>
          <p:xfrm>
            <a:off x="817748" y="-49389"/>
            <a:ext cx="3177570" cy="1135945"/>
          </p:xfrm>
          <a:graphic>
            <a:graphicData uri="http://schemas.openxmlformats.org/presentationml/2006/ole">
              <p:oleObj spid="_x0000_s56322" name="Формула" r:id="rId6" imgW="1104840" imgH="393480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4 (А)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357422" y="1"/>
            <a:ext cx="3143272" cy="985838"/>
            <a:chOff x="142844" y="1142985"/>
            <a:chExt cx="4143404" cy="90507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2844" y="1142985"/>
              <a:ext cx="4143404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1015484" y="1195453"/>
            <a:ext cx="2377209" cy="852608"/>
          </p:xfrm>
          <a:graphic>
            <a:graphicData uri="http://schemas.openxmlformats.org/presentationml/2006/ole">
              <p:oleObj spid="_x0000_s48130" name="Формула" r:id="rId4" imgW="825480" imgH="393480" progId="Equation.3">
                <p:embed/>
              </p:oleObj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214282" y="857232"/>
            <a:ext cx="43577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Решение.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285860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Область определения                                     </a:t>
            </a:r>
            <a:endParaRPr lang="ru-RU" dirty="0" smtClean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928926" y="1214422"/>
          <a:ext cx="1931988" cy="539750"/>
        </p:xfrm>
        <a:graphic>
          <a:graphicData uri="http://schemas.openxmlformats.org/presentationml/2006/ole">
            <p:oleObj spid="_x0000_s48131" name="Формула" r:id="rId5" imgW="863280" imgH="241200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5720" y="1714488"/>
            <a:ext cx="573298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Точки пересечения с осями координат: </a:t>
            </a: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Проверим на четность, нечетность и периодичность: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4757738" y="1860550"/>
          <a:ext cx="2090737" cy="1171575"/>
        </p:xfrm>
        <a:graphic>
          <a:graphicData uri="http://schemas.openxmlformats.org/presentationml/2006/ole">
            <p:oleObj spid="_x0000_s48132" name="Формула" r:id="rId6" imgW="1269720" imgH="711000" progId="Equation.3">
              <p:embed/>
            </p:oleObj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769938" y="3563938"/>
          <a:ext cx="4852987" cy="676275"/>
        </p:xfrm>
        <a:graphic>
          <a:graphicData uri="http://schemas.openxmlformats.org/presentationml/2006/ole">
            <p:oleObj spid="_x0000_s48133" name="Формула" r:id="rId7" imgW="2616120" imgH="393480" progId="Equation.3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142976" y="4429132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– функция нечетная, не периодическая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4857760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 Найдем интервалы возрастания и убывания функции и точки экстремума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554163" y="5153025"/>
          <a:ext cx="3527425" cy="639763"/>
        </p:xfrm>
        <a:graphic>
          <a:graphicData uri="http://schemas.openxmlformats.org/presentationml/2006/ole">
            <p:oleObj spid="_x0000_s48134" name="Формула" r:id="rId8" imgW="1523880" imgH="393480" progId="Equation.3">
              <p:embed/>
            </p:oleObj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1474788" y="5929313"/>
          <a:ext cx="2913062" cy="430212"/>
        </p:xfrm>
        <a:graphic>
          <a:graphicData uri="http://schemas.openxmlformats.org/presentationml/2006/ole">
            <p:oleObj spid="_x0000_s48135" name="Формула" r:id="rId9" imgW="146016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№4(А)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285984" y="0"/>
            <a:ext cx="2775984" cy="1022350"/>
            <a:chOff x="817748" y="-49389"/>
            <a:chExt cx="3337191" cy="1135945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817748" y="29987"/>
              <a:ext cx="3337191" cy="103362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1218539" y="-49389"/>
            <a:ext cx="2374096" cy="1135945"/>
          </p:xfrm>
          <a:graphic>
            <a:graphicData uri="http://schemas.openxmlformats.org/presentationml/2006/ole">
              <p:oleObj spid="_x0000_s49154" name="Формула" r:id="rId3" imgW="825480" imgH="393480" progId="Equation.3">
                <p:embed/>
              </p:oleObj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285720" y="1285860"/>
            <a:ext cx="8215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/>
            <a:endParaRPr lang="ru-RU" dirty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00034" y="2571744"/>
            <a:ext cx="72866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715406" y="2570950"/>
            <a:ext cx="14287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144298" y="2570950"/>
            <a:ext cx="14287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71736" y="264318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571472" y="2000240"/>
          <a:ext cx="357190" cy="439618"/>
        </p:xfrm>
        <a:graphic>
          <a:graphicData uri="http://schemas.openxmlformats.org/presentationml/2006/ole">
            <p:oleObj spid="_x0000_s49155" name="Формула" r:id="rId4" imgW="164880" imgH="203040" progId="Equation.3">
              <p:embed/>
            </p:oleObj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500034" y="2714620"/>
          <a:ext cx="301625" cy="357187"/>
        </p:xfrm>
        <a:graphic>
          <a:graphicData uri="http://schemas.openxmlformats.org/presentationml/2006/ole">
            <p:oleObj spid="_x0000_s49156" name="Формула" r:id="rId5" imgW="139680" imgH="164880" progId="Equation.3">
              <p:embed/>
            </p:oleObj>
          </a:graphicData>
        </a:graphic>
      </p:graphicFrame>
      <p:sp>
        <p:nvSpPr>
          <p:cNvPr id="23" name="Полилиния 22"/>
          <p:cNvSpPr/>
          <p:nvPr/>
        </p:nvSpPr>
        <p:spPr>
          <a:xfrm>
            <a:off x="5214942" y="1500174"/>
            <a:ext cx="2388358" cy="982639"/>
          </a:xfrm>
          <a:custGeom>
            <a:avLst/>
            <a:gdLst>
              <a:gd name="connsiteX0" fmla="*/ 2388358 w 2388358"/>
              <a:gd name="connsiteY0" fmla="*/ 0 h 982639"/>
              <a:gd name="connsiteX1" fmla="*/ 423080 w 2388358"/>
              <a:gd name="connsiteY1" fmla="*/ 395785 h 982639"/>
              <a:gd name="connsiteX2" fmla="*/ 0 w 2388358"/>
              <a:gd name="connsiteY2" fmla="*/ 982639 h 98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8358" h="982639">
                <a:moveTo>
                  <a:pt x="2388358" y="0"/>
                </a:moveTo>
                <a:cubicBezTo>
                  <a:pt x="1604749" y="116006"/>
                  <a:pt x="821140" y="232012"/>
                  <a:pt x="423080" y="395785"/>
                </a:cubicBezTo>
                <a:cubicBezTo>
                  <a:pt x="25020" y="559558"/>
                  <a:pt x="12510" y="771098"/>
                  <a:pt x="0" y="982639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2786050" y="1785926"/>
            <a:ext cx="2442950" cy="709683"/>
          </a:xfrm>
          <a:custGeom>
            <a:avLst/>
            <a:gdLst>
              <a:gd name="connsiteX0" fmla="*/ 2442950 w 2442950"/>
              <a:gd name="connsiteY0" fmla="*/ 682388 h 709683"/>
              <a:gd name="connsiteX1" fmla="*/ 1583141 w 2442950"/>
              <a:gd name="connsiteY1" fmla="*/ 95534 h 709683"/>
              <a:gd name="connsiteX2" fmla="*/ 641445 w 2442950"/>
              <a:gd name="connsiteY2" fmla="*/ 109182 h 709683"/>
              <a:gd name="connsiteX3" fmla="*/ 0 w 2442950"/>
              <a:gd name="connsiteY3" fmla="*/ 709683 h 70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2950" h="709683">
                <a:moveTo>
                  <a:pt x="2442950" y="682388"/>
                </a:moveTo>
                <a:cubicBezTo>
                  <a:pt x="2163171" y="436728"/>
                  <a:pt x="1883392" y="191068"/>
                  <a:pt x="1583141" y="95534"/>
                </a:cubicBezTo>
                <a:cubicBezTo>
                  <a:pt x="1282890" y="0"/>
                  <a:pt x="905302" y="6824"/>
                  <a:pt x="641445" y="109182"/>
                </a:cubicBezTo>
                <a:cubicBezTo>
                  <a:pt x="377588" y="211540"/>
                  <a:pt x="188794" y="460611"/>
                  <a:pt x="0" y="709683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357158" y="1785926"/>
            <a:ext cx="2442949" cy="696036"/>
          </a:xfrm>
          <a:custGeom>
            <a:avLst/>
            <a:gdLst>
              <a:gd name="connsiteX0" fmla="*/ 2442949 w 2442949"/>
              <a:gd name="connsiteY0" fmla="*/ 696036 h 696036"/>
              <a:gd name="connsiteX1" fmla="*/ 1733266 w 2442949"/>
              <a:gd name="connsiteY1" fmla="*/ 232012 h 696036"/>
              <a:gd name="connsiteX2" fmla="*/ 0 w 2442949"/>
              <a:gd name="connsiteY2" fmla="*/ 0 h 69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949" h="696036">
                <a:moveTo>
                  <a:pt x="2442949" y="696036"/>
                </a:moveTo>
                <a:cubicBezTo>
                  <a:pt x="2291686" y="522027"/>
                  <a:pt x="2140424" y="348018"/>
                  <a:pt x="1733266" y="232012"/>
                </a:cubicBezTo>
                <a:cubicBezTo>
                  <a:pt x="1326108" y="116006"/>
                  <a:pt x="663054" y="58003"/>
                  <a:pt x="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357950" y="1714488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+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43306" y="1785926"/>
            <a:ext cx="92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-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14414" y="1785926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+</a:t>
            </a:r>
            <a:endParaRPr lang="ru-RU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484188" y="3357563"/>
          <a:ext cx="1458912" cy="530225"/>
        </p:xfrm>
        <a:graphic>
          <a:graphicData uri="http://schemas.openxmlformats.org/presentationml/2006/ole">
            <p:oleObj spid="_x0000_s49157" name="Формула" r:id="rId6" imgW="558720" imgH="203040" progId="Equation.3">
              <p:embed/>
            </p:oleObj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1928794" y="3143248"/>
          <a:ext cx="1963732" cy="924265"/>
        </p:xfrm>
        <a:graphic>
          <a:graphicData uri="http://schemas.openxmlformats.org/presentationml/2006/ole">
            <p:oleObj spid="_x0000_s49158" name="Формула" r:id="rId7" imgW="838080" imgH="393480" progId="Equation.3">
              <p:embed/>
            </p:oleObj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515938" y="4240213"/>
          <a:ext cx="1182687" cy="511175"/>
        </p:xfrm>
        <a:graphic>
          <a:graphicData uri="http://schemas.openxmlformats.org/presentationml/2006/ole">
            <p:oleObj spid="_x0000_s49159" name="Формула" r:id="rId8" imgW="469800" imgH="203040" progId="Equation.3">
              <p:embed/>
            </p:oleObj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1714480" y="4000504"/>
          <a:ext cx="1785950" cy="918264"/>
        </p:xfrm>
        <a:graphic>
          <a:graphicData uri="http://schemas.openxmlformats.org/presentationml/2006/ole">
            <p:oleObj spid="_x0000_s49160" name="Формула" r:id="rId9" imgW="711000" imgH="393480" progId="Equation.3">
              <p:embed/>
            </p:oleObj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469900" y="5072063"/>
          <a:ext cx="1155700" cy="500062"/>
        </p:xfrm>
        <a:graphic>
          <a:graphicData uri="http://schemas.openxmlformats.org/presentationml/2006/ole">
            <p:oleObj spid="_x0000_s49161" name="Формула" r:id="rId10" imgW="469800" imgH="203040" progId="Equation.3">
              <p:embed/>
            </p:oleObj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1571604" y="4857760"/>
          <a:ext cx="2142108" cy="946166"/>
        </p:xfrm>
        <a:graphic>
          <a:graphicData uri="http://schemas.openxmlformats.org/presentationml/2006/ole">
            <p:oleObj spid="_x0000_s49162" name="Формула" r:id="rId11" imgW="838080" imgH="393480" progId="Equation.3">
              <p:embed/>
            </p:oleObj>
          </a:graphicData>
        </a:graphic>
      </p:graphicFrame>
      <p:cxnSp>
        <p:nvCxnSpPr>
          <p:cNvPr id="37" name="Прямая со стрелкой 36"/>
          <p:cNvCxnSpPr/>
          <p:nvPr/>
        </p:nvCxnSpPr>
        <p:spPr>
          <a:xfrm flipV="1">
            <a:off x="785786" y="2643182"/>
            <a:ext cx="1428760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071802" y="2714620"/>
            <a:ext cx="1928826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5357818" y="2714620"/>
            <a:ext cx="1857388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1632144">
            <a:off x="2667029" y="1547708"/>
            <a:ext cx="461665" cy="8454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max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632144">
            <a:off x="4954021" y="1558943"/>
            <a:ext cx="461665" cy="8454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29520" y="250030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graphicFrame>
        <p:nvGraphicFramePr>
          <p:cNvPr id="48" name="Объект 47"/>
          <p:cNvGraphicFramePr>
            <a:graphicFrameLocks noChangeAspect="1"/>
          </p:cNvGraphicFramePr>
          <p:nvPr/>
        </p:nvGraphicFramePr>
        <p:xfrm>
          <a:off x="4286248" y="3571876"/>
          <a:ext cx="3403600" cy="993775"/>
        </p:xfrm>
        <a:graphic>
          <a:graphicData uri="http://schemas.openxmlformats.org/presentationml/2006/ole">
            <p:oleObj spid="_x0000_s49163" name="Формула" r:id="rId12" imgW="1562040" imgH="457200" progId="Equation.3">
              <p:embed/>
            </p:oleObj>
          </a:graphicData>
        </a:graphic>
      </p:graphicFrame>
      <p:sp>
        <p:nvSpPr>
          <p:cNvPr id="49" name="Овал 48"/>
          <p:cNvSpPr/>
          <p:nvPr/>
        </p:nvSpPr>
        <p:spPr>
          <a:xfrm>
            <a:off x="2714612" y="2500306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143504" y="2500306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" name="Объект 50"/>
          <p:cNvGraphicFramePr>
            <a:graphicFrameLocks noChangeAspect="1"/>
          </p:cNvGraphicFramePr>
          <p:nvPr/>
        </p:nvGraphicFramePr>
        <p:xfrm>
          <a:off x="4286248" y="5143512"/>
          <a:ext cx="3975100" cy="1071563"/>
        </p:xfrm>
        <a:graphic>
          <a:graphicData uri="http://schemas.openxmlformats.org/presentationml/2006/ole">
            <p:oleObj spid="_x0000_s49164" name="Формула" r:id="rId13" imgW="1460160" imgH="457200" progId="Equation.3">
              <p:embed/>
            </p:oleObj>
          </a:graphicData>
        </a:graphic>
      </p:graphicFrame>
      <p:sp>
        <p:nvSpPr>
          <p:cNvPr id="54" name="Скругленный прямоугольник 53"/>
          <p:cNvSpPr/>
          <p:nvPr/>
        </p:nvSpPr>
        <p:spPr>
          <a:xfrm>
            <a:off x="5214942" y="142852"/>
            <a:ext cx="3500494" cy="8572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72" name="Object 6"/>
          <p:cNvGraphicFramePr>
            <a:graphicFrameLocks noChangeAspect="1"/>
          </p:cNvGraphicFramePr>
          <p:nvPr/>
        </p:nvGraphicFramePr>
        <p:xfrm>
          <a:off x="5510213" y="155575"/>
          <a:ext cx="2897187" cy="844533"/>
        </p:xfrm>
        <a:graphic>
          <a:graphicData uri="http://schemas.openxmlformats.org/presentationml/2006/ole">
            <p:oleObj spid="_x0000_s49165" name="Формула" r:id="rId14" imgW="901440" imgH="393480" progId="Equation.3">
              <p:embed/>
            </p:oleObj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5000628" y="257174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  <p:bldP spid="24" grpId="0" animBg="1"/>
      <p:bldP spid="25" grpId="0" animBg="1"/>
      <p:bldP spid="45" grpId="0"/>
      <p:bldP spid="46" grpId="0"/>
      <p:bldP spid="49" grpId="0" animBg="1"/>
      <p:bldP spid="49" grpId="1" animBg="1"/>
      <p:bldP spid="50" grpId="0" animBg="1"/>
      <p:bldP spid="50" grpId="1" animBg="1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2910" y="357166"/>
            <a:ext cx="4908550" cy="5473700"/>
            <a:chOff x="2496" y="64"/>
            <a:chExt cx="3092" cy="34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496" y="144"/>
              <a:ext cx="3072" cy="3360"/>
              <a:chOff x="2496" y="144"/>
              <a:chExt cx="3072" cy="4032"/>
            </a:xfrm>
          </p:grpSpPr>
          <p:sp>
            <p:nvSpPr>
              <p:cNvPr id="125" name="Line 4"/>
              <p:cNvSpPr>
                <a:spLocks noChangeShapeType="1"/>
              </p:cNvSpPr>
              <p:nvPr/>
            </p:nvSpPr>
            <p:spPr bwMode="auto">
              <a:xfrm>
                <a:off x="556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Line 5"/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Line 6"/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Line 7"/>
              <p:cNvSpPr>
                <a:spLocks noChangeShapeType="1"/>
              </p:cNvSpPr>
              <p:nvPr/>
            </p:nvSpPr>
            <p:spPr bwMode="auto">
              <a:xfrm>
                <a:off x="300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Line 8"/>
              <p:cNvSpPr>
                <a:spLocks noChangeShapeType="1"/>
              </p:cNvSpPr>
              <p:nvPr/>
            </p:nvSpPr>
            <p:spPr bwMode="auto">
              <a:xfrm>
                <a:off x="326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Line 9"/>
              <p:cNvSpPr>
                <a:spLocks noChangeShapeType="1"/>
              </p:cNvSpPr>
              <p:nvPr/>
            </p:nvSpPr>
            <p:spPr bwMode="auto">
              <a:xfrm>
                <a:off x="352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Line 10"/>
              <p:cNvSpPr>
                <a:spLocks noChangeShapeType="1"/>
              </p:cNvSpPr>
              <p:nvPr/>
            </p:nvSpPr>
            <p:spPr bwMode="auto">
              <a:xfrm>
                <a:off x="377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Line 11"/>
              <p:cNvSpPr>
                <a:spLocks noChangeShapeType="1"/>
              </p:cNvSpPr>
              <p:nvPr/>
            </p:nvSpPr>
            <p:spPr bwMode="auto">
              <a:xfrm>
                <a:off x="403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Line 12"/>
              <p:cNvSpPr>
                <a:spLocks noChangeShapeType="1"/>
              </p:cNvSpPr>
              <p:nvPr/>
            </p:nvSpPr>
            <p:spPr bwMode="auto">
              <a:xfrm>
                <a:off x="428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Line 13"/>
              <p:cNvSpPr>
                <a:spLocks noChangeShapeType="1"/>
              </p:cNvSpPr>
              <p:nvPr/>
            </p:nvSpPr>
            <p:spPr bwMode="auto">
              <a:xfrm>
                <a:off x="454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Line 14"/>
              <p:cNvSpPr>
                <a:spLocks noChangeShapeType="1"/>
              </p:cNvSpPr>
              <p:nvPr/>
            </p:nvSpPr>
            <p:spPr bwMode="auto">
              <a:xfrm>
                <a:off x="480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Line 15"/>
              <p:cNvSpPr>
                <a:spLocks noChangeShapeType="1"/>
              </p:cNvSpPr>
              <p:nvPr/>
            </p:nvSpPr>
            <p:spPr bwMode="auto">
              <a:xfrm>
                <a:off x="505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Line 16"/>
              <p:cNvSpPr>
                <a:spLocks noChangeShapeType="1"/>
              </p:cNvSpPr>
              <p:nvPr/>
            </p:nvSpPr>
            <p:spPr bwMode="auto">
              <a:xfrm>
                <a:off x="531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" name="Line 17"/>
            <p:cNvSpPr>
              <a:spLocks noChangeShapeType="1"/>
            </p:cNvSpPr>
            <p:nvPr/>
          </p:nvSpPr>
          <p:spPr bwMode="auto">
            <a:xfrm>
              <a:off x="2496" y="14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Line 18"/>
            <p:cNvSpPr>
              <a:spLocks noChangeShapeType="1"/>
            </p:cNvSpPr>
            <p:nvPr/>
          </p:nvSpPr>
          <p:spPr bwMode="auto">
            <a:xfrm>
              <a:off x="2496" y="38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Line 19"/>
            <p:cNvSpPr>
              <a:spLocks noChangeShapeType="1"/>
            </p:cNvSpPr>
            <p:nvPr/>
          </p:nvSpPr>
          <p:spPr bwMode="auto">
            <a:xfrm>
              <a:off x="2496" y="618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Line 20"/>
            <p:cNvSpPr>
              <a:spLocks noChangeShapeType="1"/>
            </p:cNvSpPr>
            <p:nvPr/>
          </p:nvSpPr>
          <p:spPr bwMode="auto">
            <a:xfrm>
              <a:off x="2496" y="856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Line 21"/>
            <p:cNvSpPr>
              <a:spLocks noChangeShapeType="1"/>
            </p:cNvSpPr>
            <p:nvPr/>
          </p:nvSpPr>
          <p:spPr bwMode="auto">
            <a:xfrm>
              <a:off x="2496" y="1093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Line 22"/>
            <p:cNvSpPr>
              <a:spLocks noChangeShapeType="1"/>
            </p:cNvSpPr>
            <p:nvPr/>
          </p:nvSpPr>
          <p:spPr bwMode="auto">
            <a:xfrm>
              <a:off x="2496" y="1330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Line 23"/>
            <p:cNvSpPr>
              <a:spLocks noChangeShapeType="1"/>
            </p:cNvSpPr>
            <p:nvPr/>
          </p:nvSpPr>
          <p:spPr bwMode="auto">
            <a:xfrm>
              <a:off x="2496" y="1567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Line 24"/>
            <p:cNvSpPr>
              <a:spLocks noChangeShapeType="1"/>
            </p:cNvSpPr>
            <p:nvPr/>
          </p:nvSpPr>
          <p:spPr bwMode="auto">
            <a:xfrm>
              <a:off x="2496" y="180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Line 25"/>
            <p:cNvSpPr>
              <a:spLocks noChangeShapeType="1"/>
            </p:cNvSpPr>
            <p:nvPr/>
          </p:nvSpPr>
          <p:spPr bwMode="auto">
            <a:xfrm>
              <a:off x="2496" y="204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Line 26"/>
            <p:cNvSpPr>
              <a:spLocks noChangeShapeType="1"/>
            </p:cNvSpPr>
            <p:nvPr/>
          </p:nvSpPr>
          <p:spPr bwMode="auto">
            <a:xfrm>
              <a:off x="2496" y="2279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Line 27"/>
            <p:cNvSpPr>
              <a:spLocks noChangeShapeType="1"/>
            </p:cNvSpPr>
            <p:nvPr/>
          </p:nvSpPr>
          <p:spPr bwMode="auto">
            <a:xfrm>
              <a:off x="2496" y="2516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Line 28"/>
            <p:cNvSpPr>
              <a:spLocks noChangeShapeType="1"/>
            </p:cNvSpPr>
            <p:nvPr/>
          </p:nvSpPr>
          <p:spPr bwMode="auto">
            <a:xfrm>
              <a:off x="2496" y="2753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Line 29"/>
            <p:cNvSpPr>
              <a:spLocks noChangeShapeType="1"/>
            </p:cNvSpPr>
            <p:nvPr/>
          </p:nvSpPr>
          <p:spPr bwMode="auto">
            <a:xfrm>
              <a:off x="2496" y="2990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Line 30"/>
            <p:cNvSpPr>
              <a:spLocks noChangeShapeType="1"/>
            </p:cNvSpPr>
            <p:nvPr/>
          </p:nvSpPr>
          <p:spPr bwMode="auto">
            <a:xfrm>
              <a:off x="2496" y="3227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Line 31"/>
            <p:cNvSpPr>
              <a:spLocks noChangeShapeType="1"/>
            </p:cNvSpPr>
            <p:nvPr/>
          </p:nvSpPr>
          <p:spPr bwMode="auto">
            <a:xfrm>
              <a:off x="2496" y="346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32"/>
            <p:cNvSpPr>
              <a:spLocks/>
            </p:cNvSpPr>
            <p:nvPr/>
          </p:nvSpPr>
          <p:spPr bwMode="auto">
            <a:xfrm>
              <a:off x="2512" y="1800"/>
              <a:ext cx="3048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048" y="0"/>
                </a:cxn>
              </a:cxnLst>
              <a:rect l="0" t="0" r="r" b="b"/>
              <a:pathLst>
                <a:path w="3048" h="8">
                  <a:moveTo>
                    <a:pt x="0" y="8"/>
                  </a:moveTo>
                  <a:lnTo>
                    <a:pt x="3048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33"/>
            <p:cNvSpPr>
              <a:spLocks/>
            </p:cNvSpPr>
            <p:nvPr/>
          </p:nvSpPr>
          <p:spPr bwMode="auto">
            <a:xfrm>
              <a:off x="4024" y="64"/>
              <a:ext cx="8" cy="3448"/>
            </a:xfrm>
            <a:custGeom>
              <a:avLst/>
              <a:gdLst/>
              <a:ahLst/>
              <a:cxnLst>
                <a:cxn ang="0">
                  <a:pos x="0" y="3448"/>
                </a:cxn>
                <a:cxn ang="0">
                  <a:pos x="8" y="0"/>
                </a:cxn>
              </a:cxnLst>
              <a:rect l="0" t="0" r="r" b="b"/>
              <a:pathLst>
                <a:path w="8" h="3448">
                  <a:moveTo>
                    <a:pt x="0" y="3448"/>
                  </a:moveTo>
                  <a:lnTo>
                    <a:pt x="8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Text Box 34"/>
            <p:cNvSpPr txBox="1">
              <a:spLocks noChangeArrowheads="1"/>
            </p:cNvSpPr>
            <p:nvPr/>
          </p:nvSpPr>
          <p:spPr bwMode="auto">
            <a:xfrm>
              <a:off x="5328" y="1680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x</a:t>
              </a:r>
              <a:endPara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1" name="Text Box 35"/>
            <p:cNvSpPr txBox="1">
              <a:spLocks noChangeArrowheads="1"/>
            </p:cNvSpPr>
            <p:nvPr/>
          </p:nvSpPr>
          <p:spPr bwMode="auto">
            <a:xfrm>
              <a:off x="3840" y="177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22" name="Text Box 36"/>
            <p:cNvSpPr txBox="1">
              <a:spLocks noChangeArrowheads="1"/>
            </p:cNvSpPr>
            <p:nvPr/>
          </p:nvSpPr>
          <p:spPr bwMode="auto">
            <a:xfrm>
              <a:off x="4992" y="3072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123" name="Text Box 37"/>
            <p:cNvSpPr txBox="1">
              <a:spLocks noChangeArrowheads="1"/>
            </p:cNvSpPr>
            <p:nvPr/>
          </p:nvSpPr>
          <p:spPr bwMode="auto">
            <a:xfrm>
              <a:off x="3648" y="144"/>
              <a:ext cx="2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y</a:t>
              </a:r>
              <a:endPara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4" name="Text Box 38"/>
            <p:cNvSpPr txBox="1">
              <a:spLocks noChangeArrowheads="1"/>
            </p:cNvSpPr>
            <p:nvPr/>
          </p:nvSpPr>
          <p:spPr bwMode="auto">
            <a:xfrm>
              <a:off x="4176" y="179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24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42" name="Овал 41"/>
          <p:cNvSpPr/>
          <p:nvPr/>
        </p:nvSpPr>
        <p:spPr>
          <a:xfrm>
            <a:off x="3000364" y="3071810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643042" y="3071810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357686" y="3071810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4857760"/>
            <a:ext cx="9715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Управляющая кнопка: далее 45">
            <a:hlinkClick r:id="" action="ppaction://noaction" highlightClick="1"/>
          </p:cNvPr>
          <p:cNvSpPr/>
          <p:nvPr/>
        </p:nvSpPr>
        <p:spPr>
          <a:xfrm>
            <a:off x="6715140" y="1500174"/>
            <a:ext cx="428628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5"/>
          <a:srcRect l="31995" r="26530" b="12496"/>
          <a:stretch>
            <a:fillRect/>
          </a:stretch>
        </p:blipFill>
        <p:spPr bwMode="auto">
          <a:xfrm>
            <a:off x="928662" y="357166"/>
            <a:ext cx="500066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TextBox 49"/>
          <p:cNvSpPr txBox="1"/>
          <p:nvPr/>
        </p:nvSpPr>
        <p:spPr>
          <a:xfrm>
            <a:off x="3143240" y="135729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2285984" y="1571612"/>
            <a:ext cx="85725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071802" y="4643446"/>
            <a:ext cx="85725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714612" y="44291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-4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4 (А)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51" name="Группа 7"/>
          <p:cNvGrpSpPr/>
          <p:nvPr/>
        </p:nvGrpSpPr>
        <p:grpSpPr>
          <a:xfrm>
            <a:off x="5286380" y="0"/>
            <a:ext cx="2775984" cy="1022350"/>
            <a:chOff x="817748" y="-49389"/>
            <a:chExt cx="3337191" cy="1135945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817748" y="29987"/>
              <a:ext cx="3337191" cy="103362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6" name="Содержимое 4"/>
            <p:cNvGraphicFramePr>
              <a:graphicFrameLocks noChangeAspect="1"/>
            </p:cNvGraphicFramePr>
            <p:nvPr/>
          </p:nvGraphicFramePr>
          <p:xfrm>
            <a:off x="1218539" y="-49389"/>
            <a:ext cx="2374096" cy="1135945"/>
          </p:xfrm>
          <a:graphic>
            <a:graphicData uri="http://schemas.openxmlformats.org/presentationml/2006/ole">
              <p:oleObj spid="_x0000_s53249" name="Формула" r:id="rId6" imgW="825480" imgH="393480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50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5 (А)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357422" y="1"/>
            <a:ext cx="3143272" cy="985837"/>
            <a:chOff x="142844" y="1142985"/>
            <a:chExt cx="4143404" cy="905075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2844" y="1142985"/>
              <a:ext cx="4143404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906668" y="1195452"/>
            <a:ext cx="2594841" cy="852608"/>
          </p:xfrm>
          <a:graphic>
            <a:graphicData uri="http://schemas.openxmlformats.org/presentationml/2006/ole">
              <p:oleObj spid="_x0000_s51202" name="Формула" r:id="rId4" imgW="901440" imgH="393480" progId="Equation.3">
                <p:embed/>
              </p:oleObj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214282" y="857232"/>
            <a:ext cx="43577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Решение.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285860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Область определения                                     </a:t>
            </a:r>
            <a:endParaRPr lang="ru-RU" dirty="0" smtClean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928926" y="1214422"/>
          <a:ext cx="1931988" cy="539750"/>
        </p:xfrm>
        <a:graphic>
          <a:graphicData uri="http://schemas.openxmlformats.org/presentationml/2006/ole">
            <p:oleObj spid="_x0000_s51203" name="Формула" r:id="rId5" imgW="863280" imgH="241200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5720" y="1714488"/>
            <a:ext cx="573298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Точки пересечения с осями координат: </a:t>
            </a: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Проверим на четность, нечетность и периодичность: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4748213" y="1860550"/>
          <a:ext cx="2111375" cy="1171575"/>
        </p:xfrm>
        <a:graphic>
          <a:graphicData uri="http://schemas.openxmlformats.org/presentationml/2006/ole">
            <p:oleObj spid="_x0000_s51204" name="Формула" r:id="rId6" imgW="1282680" imgH="711000" progId="Equation.3">
              <p:embed/>
            </p:oleObj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1700213" y="3563938"/>
          <a:ext cx="2992437" cy="676275"/>
        </p:xfrm>
        <a:graphic>
          <a:graphicData uri="http://schemas.openxmlformats.org/presentationml/2006/ole">
            <p:oleObj spid="_x0000_s51205" name="Формула" r:id="rId7" imgW="1612800" imgH="393480" progId="Equation.3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142976" y="4429132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– функция  четная, не периодическая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4857760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 Найдем интервалы возрастания и убывания функции и точки экстремума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641475" y="5286375"/>
          <a:ext cx="3351213" cy="371475"/>
        </p:xfrm>
        <a:graphic>
          <a:graphicData uri="http://schemas.openxmlformats.org/presentationml/2006/ole">
            <p:oleObj spid="_x0000_s51206" name="Формула" r:id="rId8" imgW="1447560" imgH="228600" progId="Equation.3">
              <p:embed/>
            </p:oleObj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1643042" y="5786454"/>
          <a:ext cx="3748088" cy="455612"/>
        </p:xfrm>
        <a:graphic>
          <a:graphicData uri="http://schemas.openxmlformats.org/presentationml/2006/ole">
            <p:oleObj spid="_x0000_s51207" name="Формула" r:id="rId9" imgW="18795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№5(А)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285984" y="0"/>
            <a:ext cx="2775984" cy="1022350"/>
            <a:chOff x="817748" y="-49389"/>
            <a:chExt cx="3337191" cy="1135945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817748" y="29987"/>
              <a:ext cx="3337191" cy="103362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1109759" y="-49389"/>
            <a:ext cx="2593565" cy="1135945"/>
          </p:xfrm>
          <a:graphic>
            <a:graphicData uri="http://schemas.openxmlformats.org/presentationml/2006/ole">
              <p:oleObj spid="_x0000_s52226" name="Формула" r:id="rId3" imgW="901440" imgH="393480" progId="Equation.3">
                <p:embed/>
              </p:oleObj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285720" y="1285860"/>
            <a:ext cx="8215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/>
            <a:endParaRPr lang="ru-RU" dirty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00034" y="2571744"/>
            <a:ext cx="72866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501092" y="2570950"/>
            <a:ext cx="14287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358612" y="2570950"/>
            <a:ext cx="14287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57422" y="264318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500034" y="2071678"/>
          <a:ext cx="357190" cy="439618"/>
        </p:xfrm>
        <a:graphic>
          <a:graphicData uri="http://schemas.openxmlformats.org/presentationml/2006/ole">
            <p:oleObj spid="_x0000_s52227" name="Формула" r:id="rId4" imgW="164880" imgH="203040" progId="Equation.3">
              <p:embed/>
            </p:oleObj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500034" y="2643182"/>
          <a:ext cx="301625" cy="357187"/>
        </p:xfrm>
        <a:graphic>
          <a:graphicData uri="http://schemas.openxmlformats.org/presentationml/2006/ole">
            <p:oleObj spid="_x0000_s52228" name="Формула" r:id="rId5" imgW="139680" imgH="164880" progId="Equation.3">
              <p:embed/>
            </p:oleObj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500063" y="3357563"/>
          <a:ext cx="1425575" cy="530225"/>
        </p:xfrm>
        <a:graphic>
          <a:graphicData uri="http://schemas.openxmlformats.org/presentationml/2006/ole">
            <p:oleObj spid="_x0000_s52229" name="Формула" r:id="rId6" imgW="545760" imgH="203040" progId="Equation.3">
              <p:embed/>
            </p:oleObj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1928794" y="3357562"/>
          <a:ext cx="1963737" cy="476250"/>
        </p:xfrm>
        <a:graphic>
          <a:graphicData uri="http://schemas.openxmlformats.org/presentationml/2006/ole">
            <p:oleObj spid="_x0000_s52230" name="Формула" r:id="rId7" imgW="838080" imgH="203040" progId="Equation.3">
              <p:embed/>
            </p:oleObj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420688" y="4240213"/>
          <a:ext cx="1374775" cy="511175"/>
        </p:xfrm>
        <a:graphic>
          <a:graphicData uri="http://schemas.openxmlformats.org/presentationml/2006/ole">
            <p:oleObj spid="_x0000_s52231" name="Формула" r:id="rId8" imgW="545760" imgH="203040" progId="Equation.3">
              <p:embed/>
            </p:oleObj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1714480" y="4286257"/>
          <a:ext cx="2009775" cy="428628"/>
        </p:xfrm>
        <a:graphic>
          <a:graphicData uri="http://schemas.openxmlformats.org/presentationml/2006/ole">
            <p:oleObj spid="_x0000_s52232" name="Формула" r:id="rId9" imgW="799920" imgH="203040" progId="Equation.3">
              <p:embed/>
            </p:oleObj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500063" y="5072063"/>
          <a:ext cx="1093787" cy="500062"/>
        </p:xfrm>
        <a:graphic>
          <a:graphicData uri="http://schemas.openxmlformats.org/presentationml/2006/ole">
            <p:oleObj spid="_x0000_s52233" name="Формула" r:id="rId10" imgW="444240" imgH="203040" progId="Equation.3">
              <p:embed/>
            </p:oleObj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1643042" y="5072074"/>
          <a:ext cx="1752600" cy="488950"/>
        </p:xfrm>
        <a:graphic>
          <a:graphicData uri="http://schemas.openxmlformats.org/presentationml/2006/ole">
            <p:oleObj spid="_x0000_s52234" name="Формула" r:id="rId11" imgW="685800" imgH="203040" progId="Equation.3">
              <p:embed/>
            </p:oleObj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7429520" y="250030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graphicFrame>
        <p:nvGraphicFramePr>
          <p:cNvPr id="48" name="Объект 47"/>
          <p:cNvGraphicFramePr>
            <a:graphicFrameLocks noChangeAspect="1"/>
          </p:cNvGraphicFramePr>
          <p:nvPr/>
        </p:nvGraphicFramePr>
        <p:xfrm>
          <a:off x="4572000" y="3714752"/>
          <a:ext cx="2076450" cy="993775"/>
        </p:xfrm>
        <a:graphic>
          <a:graphicData uri="http://schemas.openxmlformats.org/presentationml/2006/ole">
            <p:oleObj spid="_x0000_s52235" name="Формула" r:id="rId12" imgW="952200" imgH="457200" progId="Equation.3">
              <p:embed/>
            </p:oleObj>
          </a:graphicData>
        </a:graphic>
      </p:graphicFrame>
      <p:graphicFrame>
        <p:nvGraphicFramePr>
          <p:cNvPr id="51" name="Объект 50"/>
          <p:cNvGraphicFramePr>
            <a:graphicFrameLocks noChangeAspect="1"/>
          </p:cNvGraphicFramePr>
          <p:nvPr/>
        </p:nvGraphicFramePr>
        <p:xfrm>
          <a:off x="4643438" y="5143512"/>
          <a:ext cx="4183062" cy="1071563"/>
        </p:xfrm>
        <a:graphic>
          <a:graphicData uri="http://schemas.openxmlformats.org/presentationml/2006/ole">
            <p:oleObj spid="_x0000_s52236" name="Формула" r:id="rId13" imgW="1536480" imgH="457200" progId="Equation.3">
              <p:embed/>
            </p:oleObj>
          </a:graphicData>
        </a:graphic>
      </p:graphicFrame>
      <p:sp>
        <p:nvSpPr>
          <p:cNvPr id="54" name="Скругленный прямоугольник 53"/>
          <p:cNvSpPr/>
          <p:nvPr/>
        </p:nvSpPr>
        <p:spPr>
          <a:xfrm>
            <a:off x="5214942" y="142852"/>
            <a:ext cx="3500494" cy="8572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72" name="Object 6"/>
          <p:cNvGraphicFramePr>
            <a:graphicFrameLocks noChangeAspect="1"/>
          </p:cNvGraphicFramePr>
          <p:nvPr/>
        </p:nvGraphicFramePr>
        <p:xfrm>
          <a:off x="5570538" y="331788"/>
          <a:ext cx="2774950" cy="490537"/>
        </p:xfrm>
        <a:graphic>
          <a:graphicData uri="http://schemas.openxmlformats.org/presentationml/2006/ole">
            <p:oleObj spid="_x0000_s52237" name="Формула" r:id="rId14" imgW="863280" imgH="228600" progId="Equation.3">
              <p:embed/>
            </p:oleObj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5286380" y="264318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>
            <a:off x="3929852" y="2570950"/>
            <a:ext cx="14287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57620" y="264318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5418161" y="1733266"/>
            <a:ext cx="2538484" cy="791570"/>
          </a:xfrm>
          <a:custGeom>
            <a:avLst/>
            <a:gdLst>
              <a:gd name="connsiteX0" fmla="*/ 2538484 w 2538484"/>
              <a:gd name="connsiteY0" fmla="*/ 0 h 791570"/>
              <a:gd name="connsiteX1" fmla="*/ 900752 w 2538484"/>
              <a:gd name="connsiteY1" fmla="*/ 150125 h 791570"/>
              <a:gd name="connsiteX2" fmla="*/ 0 w 2538484"/>
              <a:gd name="connsiteY2" fmla="*/ 791570 h 79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8484" h="791570">
                <a:moveTo>
                  <a:pt x="2538484" y="0"/>
                </a:moveTo>
                <a:cubicBezTo>
                  <a:pt x="1931158" y="9098"/>
                  <a:pt x="1323833" y="18197"/>
                  <a:pt x="900752" y="150125"/>
                </a:cubicBezTo>
                <a:cubicBezTo>
                  <a:pt x="477671" y="282053"/>
                  <a:pt x="238835" y="536811"/>
                  <a:pt x="0" y="79157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3998794" y="1762836"/>
            <a:ext cx="1433015" cy="775648"/>
          </a:xfrm>
          <a:custGeom>
            <a:avLst/>
            <a:gdLst>
              <a:gd name="connsiteX0" fmla="*/ 1433015 w 1433015"/>
              <a:gd name="connsiteY0" fmla="*/ 775648 h 775648"/>
              <a:gd name="connsiteX1" fmla="*/ 846161 w 1433015"/>
              <a:gd name="connsiteY1" fmla="*/ 106907 h 775648"/>
              <a:gd name="connsiteX2" fmla="*/ 395785 w 1433015"/>
              <a:gd name="connsiteY2" fmla="*/ 134203 h 775648"/>
              <a:gd name="connsiteX3" fmla="*/ 0 w 1433015"/>
              <a:gd name="connsiteY3" fmla="*/ 762000 h 77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3015" h="775648">
                <a:moveTo>
                  <a:pt x="1433015" y="775648"/>
                </a:moveTo>
                <a:cubicBezTo>
                  <a:pt x="1226024" y="494731"/>
                  <a:pt x="1019033" y="213814"/>
                  <a:pt x="846161" y="106907"/>
                </a:cubicBezTo>
                <a:cubicBezTo>
                  <a:pt x="673289" y="0"/>
                  <a:pt x="536812" y="25021"/>
                  <a:pt x="395785" y="134203"/>
                </a:cubicBezTo>
                <a:cubicBezTo>
                  <a:pt x="254758" y="243385"/>
                  <a:pt x="127379" y="502692"/>
                  <a:pt x="0" y="76200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2552131" y="1783308"/>
            <a:ext cx="1460311" cy="782471"/>
          </a:xfrm>
          <a:custGeom>
            <a:avLst/>
            <a:gdLst>
              <a:gd name="connsiteX0" fmla="*/ 1460311 w 1460311"/>
              <a:gd name="connsiteY0" fmla="*/ 755176 h 782471"/>
              <a:gd name="connsiteX1" fmla="*/ 723332 w 1460311"/>
              <a:gd name="connsiteY1" fmla="*/ 4549 h 782471"/>
              <a:gd name="connsiteX2" fmla="*/ 0 w 1460311"/>
              <a:gd name="connsiteY2" fmla="*/ 782471 h 78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0311" h="782471">
                <a:moveTo>
                  <a:pt x="1460311" y="755176"/>
                </a:moveTo>
                <a:cubicBezTo>
                  <a:pt x="1213514" y="377588"/>
                  <a:pt x="966717" y="0"/>
                  <a:pt x="723332" y="4549"/>
                </a:cubicBezTo>
                <a:cubicBezTo>
                  <a:pt x="479947" y="9098"/>
                  <a:pt x="239973" y="395784"/>
                  <a:pt x="0" y="78247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423081" y="1801504"/>
            <a:ext cx="2156346" cy="791571"/>
          </a:xfrm>
          <a:custGeom>
            <a:avLst/>
            <a:gdLst>
              <a:gd name="connsiteX0" fmla="*/ 2156346 w 2156346"/>
              <a:gd name="connsiteY0" fmla="*/ 791571 h 791571"/>
              <a:gd name="connsiteX1" fmla="*/ 1514901 w 2156346"/>
              <a:gd name="connsiteY1" fmla="*/ 232012 h 791571"/>
              <a:gd name="connsiteX2" fmla="*/ 0 w 2156346"/>
              <a:gd name="connsiteY2" fmla="*/ 0 h 79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6346" h="791571">
                <a:moveTo>
                  <a:pt x="2156346" y="791571"/>
                </a:moveTo>
                <a:cubicBezTo>
                  <a:pt x="2015319" y="577756"/>
                  <a:pt x="1874292" y="363941"/>
                  <a:pt x="1514901" y="232012"/>
                </a:cubicBezTo>
                <a:cubicBezTo>
                  <a:pt x="1155510" y="100084"/>
                  <a:pt x="577755" y="50042"/>
                  <a:pt x="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1071538" y="1785926"/>
            <a:ext cx="8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-</a:t>
            </a:r>
            <a:endParaRPr lang="ru-RU" sz="4400" b="1" dirty="0">
              <a:solidFill>
                <a:srgbClr val="FF0000"/>
              </a:solidFill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928662" y="2643182"/>
            <a:ext cx="1428760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928926" y="1857364"/>
            <a:ext cx="8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+</a:t>
            </a:r>
            <a:endParaRPr lang="ru-RU" sz="4400" b="1" dirty="0">
              <a:solidFill>
                <a:srgbClr val="FF0000"/>
              </a:solidFill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flipV="1">
            <a:off x="2786050" y="2714620"/>
            <a:ext cx="1000132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357686" y="185736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-</a:t>
            </a:r>
            <a:endParaRPr lang="ru-RU" sz="4800" b="1" dirty="0">
              <a:solidFill>
                <a:srgbClr val="FF0000"/>
              </a:solidFill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4143372" y="2714620"/>
            <a:ext cx="1285884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238" name="Object 17"/>
          <p:cNvGraphicFramePr>
            <a:graphicFrameLocks noChangeAspect="1"/>
          </p:cNvGraphicFramePr>
          <p:nvPr/>
        </p:nvGraphicFramePr>
        <p:xfrm>
          <a:off x="414338" y="5857875"/>
          <a:ext cx="1123950" cy="500063"/>
        </p:xfrm>
        <a:graphic>
          <a:graphicData uri="http://schemas.openxmlformats.org/presentationml/2006/ole">
            <p:oleObj spid="_x0000_s52238" name="Формула" r:id="rId15" imgW="457200" imgH="203040" progId="Equation.3">
              <p:embed/>
            </p:oleObj>
          </a:graphicData>
        </a:graphic>
      </p:graphicFrame>
      <p:graphicFrame>
        <p:nvGraphicFramePr>
          <p:cNvPr id="52239" name="Object 14"/>
          <p:cNvGraphicFramePr>
            <a:graphicFrameLocks noChangeAspect="1"/>
          </p:cNvGraphicFramePr>
          <p:nvPr/>
        </p:nvGraphicFramePr>
        <p:xfrm>
          <a:off x="1633538" y="5857875"/>
          <a:ext cx="1695450" cy="476250"/>
        </p:xfrm>
        <a:graphic>
          <a:graphicData uri="http://schemas.openxmlformats.org/presentationml/2006/ole">
            <p:oleObj spid="_x0000_s52239" name="Формула" r:id="rId16" imgW="723600" imgH="203040" progId="Equation.3">
              <p:embed/>
            </p:oleObj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6143636" y="1714488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+</a:t>
            </a:r>
            <a:endParaRPr lang="ru-RU" sz="4400" b="1" dirty="0">
              <a:solidFill>
                <a:srgbClr val="FF0000"/>
              </a:solidFill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 flipV="1">
            <a:off x="5715008" y="2786058"/>
            <a:ext cx="1500198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 rot="1118266">
            <a:off x="5286380" y="1357298"/>
            <a:ext cx="461665" cy="7979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 rot="1395677">
            <a:off x="2285984" y="1285860"/>
            <a:ext cx="461665" cy="8693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 rot="1086047">
            <a:off x="3857620" y="1428736"/>
            <a:ext cx="461665" cy="8693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max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7" grpId="0"/>
      <p:bldP spid="53" grpId="0"/>
      <p:bldP spid="39" grpId="0"/>
      <p:bldP spid="41" grpId="0" animBg="1"/>
      <p:bldP spid="43" grpId="0" animBg="1"/>
      <p:bldP spid="44" grpId="0" animBg="1"/>
      <p:bldP spid="52" grpId="0" animBg="1"/>
      <p:bldP spid="55" grpId="0"/>
      <p:bldP spid="71" grpId="0"/>
      <p:bldP spid="72" grpId="0"/>
      <p:bldP spid="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2910" y="357166"/>
            <a:ext cx="4908550" cy="5473700"/>
            <a:chOff x="2496" y="64"/>
            <a:chExt cx="3092" cy="34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496" y="144"/>
              <a:ext cx="3072" cy="3360"/>
              <a:chOff x="2496" y="144"/>
              <a:chExt cx="3072" cy="4032"/>
            </a:xfrm>
          </p:grpSpPr>
          <p:sp>
            <p:nvSpPr>
              <p:cNvPr id="125" name="Line 4"/>
              <p:cNvSpPr>
                <a:spLocks noChangeShapeType="1"/>
              </p:cNvSpPr>
              <p:nvPr/>
            </p:nvSpPr>
            <p:spPr bwMode="auto">
              <a:xfrm>
                <a:off x="556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Line 5"/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Line 6"/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Line 7"/>
              <p:cNvSpPr>
                <a:spLocks noChangeShapeType="1"/>
              </p:cNvSpPr>
              <p:nvPr/>
            </p:nvSpPr>
            <p:spPr bwMode="auto">
              <a:xfrm>
                <a:off x="300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Line 8"/>
              <p:cNvSpPr>
                <a:spLocks noChangeShapeType="1"/>
              </p:cNvSpPr>
              <p:nvPr/>
            </p:nvSpPr>
            <p:spPr bwMode="auto">
              <a:xfrm>
                <a:off x="326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Line 9"/>
              <p:cNvSpPr>
                <a:spLocks noChangeShapeType="1"/>
              </p:cNvSpPr>
              <p:nvPr/>
            </p:nvSpPr>
            <p:spPr bwMode="auto">
              <a:xfrm>
                <a:off x="352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Line 10"/>
              <p:cNvSpPr>
                <a:spLocks noChangeShapeType="1"/>
              </p:cNvSpPr>
              <p:nvPr/>
            </p:nvSpPr>
            <p:spPr bwMode="auto">
              <a:xfrm>
                <a:off x="377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Line 11"/>
              <p:cNvSpPr>
                <a:spLocks noChangeShapeType="1"/>
              </p:cNvSpPr>
              <p:nvPr/>
            </p:nvSpPr>
            <p:spPr bwMode="auto">
              <a:xfrm>
                <a:off x="403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Line 12"/>
              <p:cNvSpPr>
                <a:spLocks noChangeShapeType="1"/>
              </p:cNvSpPr>
              <p:nvPr/>
            </p:nvSpPr>
            <p:spPr bwMode="auto">
              <a:xfrm>
                <a:off x="428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Line 13"/>
              <p:cNvSpPr>
                <a:spLocks noChangeShapeType="1"/>
              </p:cNvSpPr>
              <p:nvPr/>
            </p:nvSpPr>
            <p:spPr bwMode="auto">
              <a:xfrm>
                <a:off x="454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Line 14"/>
              <p:cNvSpPr>
                <a:spLocks noChangeShapeType="1"/>
              </p:cNvSpPr>
              <p:nvPr/>
            </p:nvSpPr>
            <p:spPr bwMode="auto">
              <a:xfrm>
                <a:off x="480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Line 15"/>
              <p:cNvSpPr>
                <a:spLocks noChangeShapeType="1"/>
              </p:cNvSpPr>
              <p:nvPr/>
            </p:nvSpPr>
            <p:spPr bwMode="auto">
              <a:xfrm>
                <a:off x="505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Line 16"/>
              <p:cNvSpPr>
                <a:spLocks noChangeShapeType="1"/>
              </p:cNvSpPr>
              <p:nvPr/>
            </p:nvSpPr>
            <p:spPr bwMode="auto">
              <a:xfrm>
                <a:off x="531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" name="Line 17"/>
            <p:cNvSpPr>
              <a:spLocks noChangeShapeType="1"/>
            </p:cNvSpPr>
            <p:nvPr/>
          </p:nvSpPr>
          <p:spPr bwMode="auto">
            <a:xfrm>
              <a:off x="2496" y="14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Line 18"/>
            <p:cNvSpPr>
              <a:spLocks noChangeShapeType="1"/>
            </p:cNvSpPr>
            <p:nvPr/>
          </p:nvSpPr>
          <p:spPr bwMode="auto">
            <a:xfrm>
              <a:off x="2496" y="38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Line 19"/>
            <p:cNvSpPr>
              <a:spLocks noChangeShapeType="1"/>
            </p:cNvSpPr>
            <p:nvPr/>
          </p:nvSpPr>
          <p:spPr bwMode="auto">
            <a:xfrm>
              <a:off x="2496" y="618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Line 20"/>
            <p:cNvSpPr>
              <a:spLocks noChangeShapeType="1"/>
            </p:cNvSpPr>
            <p:nvPr/>
          </p:nvSpPr>
          <p:spPr bwMode="auto">
            <a:xfrm>
              <a:off x="2496" y="856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Line 21"/>
            <p:cNvSpPr>
              <a:spLocks noChangeShapeType="1"/>
            </p:cNvSpPr>
            <p:nvPr/>
          </p:nvSpPr>
          <p:spPr bwMode="auto">
            <a:xfrm>
              <a:off x="2496" y="1093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Line 22"/>
            <p:cNvSpPr>
              <a:spLocks noChangeShapeType="1"/>
            </p:cNvSpPr>
            <p:nvPr/>
          </p:nvSpPr>
          <p:spPr bwMode="auto">
            <a:xfrm>
              <a:off x="2496" y="1330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Line 23"/>
            <p:cNvSpPr>
              <a:spLocks noChangeShapeType="1"/>
            </p:cNvSpPr>
            <p:nvPr/>
          </p:nvSpPr>
          <p:spPr bwMode="auto">
            <a:xfrm>
              <a:off x="2496" y="1567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Line 24"/>
            <p:cNvSpPr>
              <a:spLocks noChangeShapeType="1"/>
            </p:cNvSpPr>
            <p:nvPr/>
          </p:nvSpPr>
          <p:spPr bwMode="auto">
            <a:xfrm>
              <a:off x="2496" y="180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Line 25"/>
            <p:cNvSpPr>
              <a:spLocks noChangeShapeType="1"/>
            </p:cNvSpPr>
            <p:nvPr/>
          </p:nvSpPr>
          <p:spPr bwMode="auto">
            <a:xfrm>
              <a:off x="2496" y="204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Line 26"/>
            <p:cNvSpPr>
              <a:spLocks noChangeShapeType="1"/>
            </p:cNvSpPr>
            <p:nvPr/>
          </p:nvSpPr>
          <p:spPr bwMode="auto">
            <a:xfrm>
              <a:off x="2496" y="2279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Line 27"/>
            <p:cNvSpPr>
              <a:spLocks noChangeShapeType="1"/>
            </p:cNvSpPr>
            <p:nvPr/>
          </p:nvSpPr>
          <p:spPr bwMode="auto">
            <a:xfrm>
              <a:off x="2496" y="2516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Line 28"/>
            <p:cNvSpPr>
              <a:spLocks noChangeShapeType="1"/>
            </p:cNvSpPr>
            <p:nvPr/>
          </p:nvSpPr>
          <p:spPr bwMode="auto">
            <a:xfrm>
              <a:off x="2496" y="2753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Line 29"/>
            <p:cNvSpPr>
              <a:spLocks noChangeShapeType="1"/>
            </p:cNvSpPr>
            <p:nvPr/>
          </p:nvSpPr>
          <p:spPr bwMode="auto">
            <a:xfrm>
              <a:off x="2496" y="2990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Line 30"/>
            <p:cNvSpPr>
              <a:spLocks noChangeShapeType="1"/>
            </p:cNvSpPr>
            <p:nvPr/>
          </p:nvSpPr>
          <p:spPr bwMode="auto">
            <a:xfrm>
              <a:off x="2496" y="3227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Line 31"/>
            <p:cNvSpPr>
              <a:spLocks noChangeShapeType="1"/>
            </p:cNvSpPr>
            <p:nvPr/>
          </p:nvSpPr>
          <p:spPr bwMode="auto">
            <a:xfrm>
              <a:off x="2496" y="346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32"/>
            <p:cNvSpPr>
              <a:spLocks/>
            </p:cNvSpPr>
            <p:nvPr/>
          </p:nvSpPr>
          <p:spPr bwMode="auto">
            <a:xfrm>
              <a:off x="2512" y="1800"/>
              <a:ext cx="3048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048" y="0"/>
                </a:cxn>
              </a:cxnLst>
              <a:rect l="0" t="0" r="r" b="b"/>
              <a:pathLst>
                <a:path w="3048" h="8">
                  <a:moveTo>
                    <a:pt x="0" y="8"/>
                  </a:moveTo>
                  <a:lnTo>
                    <a:pt x="3048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33"/>
            <p:cNvSpPr>
              <a:spLocks/>
            </p:cNvSpPr>
            <p:nvPr/>
          </p:nvSpPr>
          <p:spPr bwMode="auto">
            <a:xfrm>
              <a:off x="4024" y="64"/>
              <a:ext cx="8" cy="3448"/>
            </a:xfrm>
            <a:custGeom>
              <a:avLst/>
              <a:gdLst/>
              <a:ahLst/>
              <a:cxnLst>
                <a:cxn ang="0">
                  <a:pos x="0" y="3448"/>
                </a:cxn>
                <a:cxn ang="0">
                  <a:pos x="8" y="0"/>
                </a:cxn>
              </a:cxnLst>
              <a:rect l="0" t="0" r="r" b="b"/>
              <a:pathLst>
                <a:path w="8" h="3448">
                  <a:moveTo>
                    <a:pt x="0" y="3448"/>
                  </a:moveTo>
                  <a:lnTo>
                    <a:pt x="8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Text Box 34"/>
            <p:cNvSpPr txBox="1">
              <a:spLocks noChangeArrowheads="1"/>
            </p:cNvSpPr>
            <p:nvPr/>
          </p:nvSpPr>
          <p:spPr bwMode="auto">
            <a:xfrm>
              <a:off x="5328" y="1680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x</a:t>
              </a:r>
              <a:endPara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1" name="Text Box 35"/>
            <p:cNvSpPr txBox="1">
              <a:spLocks noChangeArrowheads="1"/>
            </p:cNvSpPr>
            <p:nvPr/>
          </p:nvSpPr>
          <p:spPr bwMode="auto">
            <a:xfrm>
              <a:off x="3840" y="177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22" name="Text Box 36"/>
            <p:cNvSpPr txBox="1">
              <a:spLocks noChangeArrowheads="1"/>
            </p:cNvSpPr>
            <p:nvPr/>
          </p:nvSpPr>
          <p:spPr bwMode="auto">
            <a:xfrm>
              <a:off x="4992" y="3072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123" name="Text Box 37"/>
            <p:cNvSpPr txBox="1">
              <a:spLocks noChangeArrowheads="1"/>
            </p:cNvSpPr>
            <p:nvPr/>
          </p:nvSpPr>
          <p:spPr bwMode="auto">
            <a:xfrm>
              <a:off x="3648" y="144"/>
              <a:ext cx="2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y</a:t>
              </a:r>
              <a:endPara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4" name="Text Box 38"/>
            <p:cNvSpPr txBox="1">
              <a:spLocks noChangeArrowheads="1"/>
            </p:cNvSpPr>
            <p:nvPr/>
          </p:nvSpPr>
          <p:spPr bwMode="auto">
            <a:xfrm>
              <a:off x="4176" y="179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24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42" name="Овал 41"/>
          <p:cNvSpPr/>
          <p:nvPr/>
        </p:nvSpPr>
        <p:spPr>
          <a:xfrm>
            <a:off x="3000364" y="3071810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928794" y="3071810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071934" y="3071810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4857760"/>
            <a:ext cx="9715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Управляющая кнопка: далее 45">
            <a:hlinkClick r:id="" action="ppaction://noaction" highlightClick="1"/>
          </p:cNvPr>
          <p:cNvSpPr/>
          <p:nvPr/>
        </p:nvSpPr>
        <p:spPr>
          <a:xfrm>
            <a:off x="6715140" y="1500174"/>
            <a:ext cx="428628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2285984" y="4643446"/>
            <a:ext cx="85725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071802" y="4643446"/>
            <a:ext cx="85725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714612" y="44291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-4</a:t>
            </a:r>
            <a:endParaRPr lang="ru-RU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5"/>
          <a:srcRect l="45771" t="8210" r="16850"/>
          <a:stretch>
            <a:fillRect/>
          </a:stretch>
        </p:blipFill>
        <p:spPr bwMode="auto">
          <a:xfrm>
            <a:off x="1142976" y="0"/>
            <a:ext cx="3500462" cy="479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4857720" y="2285992"/>
            <a:ext cx="4286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Область изменения</a:t>
            </a:r>
          </a:p>
          <a:p>
            <a:r>
              <a:rPr lang="ru-RU" sz="2400" dirty="0" smtClean="0"/>
              <a:t> функции </a:t>
            </a:r>
          </a:p>
          <a:p>
            <a:endParaRPr lang="ru-RU" sz="2400" dirty="0" smtClean="0"/>
          </a:p>
          <a:p>
            <a:r>
              <a:rPr lang="ru-RU" sz="2400" dirty="0" smtClean="0"/>
              <a:t>находиться по результатам исследования и иллюстрируется на графике, который расположен выше прямой у = -4</a:t>
            </a:r>
            <a:endParaRPr lang="ru-RU" sz="2400" dirty="0"/>
          </a:p>
        </p:txBody>
      </p:sp>
      <p:graphicFrame>
        <p:nvGraphicFramePr>
          <p:cNvPr id="55" name="Объект 54"/>
          <p:cNvGraphicFramePr>
            <a:graphicFrameLocks noChangeAspect="1"/>
          </p:cNvGraphicFramePr>
          <p:nvPr/>
        </p:nvGraphicFramePr>
        <p:xfrm>
          <a:off x="6357950" y="2571744"/>
          <a:ext cx="2331466" cy="692154"/>
        </p:xfrm>
        <a:graphic>
          <a:graphicData uri="http://schemas.openxmlformats.org/presentationml/2006/ole">
            <p:oleObj spid="_x0000_s57347" name="Формула" r:id="rId6" imgW="812520" imgH="241200" progId="Equation.3">
              <p:embed/>
            </p:oleObj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785786" y="0"/>
            <a:ext cx="3929090" cy="4643446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5 (А)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58" name="Группа 7"/>
          <p:cNvGrpSpPr/>
          <p:nvPr/>
        </p:nvGrpSpPr>
        <p:grpSpPr>
          <a:xfrm>
            <a:off x="5143504" y="0"/>
            <a:ext cx="2775984" cy="1022350"/>
            <a:chOff x="817748" y="-49389"/>
            <a:chExt cx="3337191" cy="1135945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817748" y="29987"/>
              <a:ext cx="3337191" cy="103362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60" name="Содержимое 4"/>
            <p:cNvGraphicFramePr>
              <a:graphicFrameLocks noChangeAspect="1"/>
            </p:cNvGraphicFramePr>
            <p:nvPr/>
          </p:nvGraphicFramePr>
          <p:xfrm>
            <a:off x="1109759" y="-49389"/>
            <a:ext cx="2593565" cy="1135945"/>
          </p:xfrm>
          <a:graphic>
            <a:graphicData uri="http://schemas.openxmlformats.org/presentationml/2006/ole">
              <p:oleObj spid="_x0000_s57348" name="Формула" r:id="rId7" imgW="901440" imgH="393480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54" grpId="0"/>
      <p:bldP spid="51" grpId="0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643998" cy="550072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Прежде чем приступить к решению примеров отметим, что при построении графика не обязательно анализировать все элементы поведения функции</a:t>
            </a:r>
          </a:p>
          <a:p>
            <a:pPr algn="just"/>
            <a:r>
              <a:rPr lang="ru-RU" dirty="0" smtClean="0"/>
              <a:t>Построение графиков функций целесообразно начинать с исследования поведения непрерывной функции, используя первую производную</a:t>
            </a:r>
          </a:p>
          <a:p>
            <a:pPr algn="just"/>
            <a:r>
              <a:rPr lang="ru-RU" dirty="0" smtClean="0"/>
              <a:t>Заметим, что областью изменения многочлена нечетной степени является множество всех действительных чисел</a:t>
            </a:r>
          </a:p>
          <a:p>
            <a:pPr algn="just"/>
            <a:r>
              <a:rPr lang="ru-RU" dirty="0" smtClean="0"/>
              <a:t>Для многочленов четной степени и других рассматриваемых </a:t>
            </a:r>
            <a:r>
              <a:rPr lang="en-US" dirty="0" smtClean="0"/>
              <a:t> </a:t>
            </a:r>
            <a:r>
              <a:rPr lang="ru-RU" dirty="0" smtClean="0"/>
              <a:t>функций </a:t>
            </a:r>
            <a:r>
              <a:rPr lang="en-US" dirty="0" err="1" smtClean="0"/>
              <a:t>E</a:t>
            </a:r>
            <a:r>
              <a:rPr lang="en-US" sz="1600" dirty="0" err="1" smtClean="0"/>
              <a:t>f</a:t>
            </a:r>
            <a:r>
              <a:rPr lang="ru-RU" dirty="0" smtClean="0"/>
              <a:t>, как правило, определяется после проведения исследования.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6 (А)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357422" y="2"/>
            <a:ext cx="3143272" cy="951043"/>
            <a:chOff x="142844" y="1142985"/>
            <a:chExt cx="4143404" cy="87313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2844" y="1142985"/>
              <a:ext cx="4143404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942243" y="1373261"/>
            <a:ext cx="2521599" cy="495532"/>
          </p:xfrm>
          <a:graphic>
            <a:graphicData uri="http://schemas.openxmlformats.org/presentationml/2006/ole">
              <p:oleObj spid="_x0000_s58370" name="Формула" r:id="rId4" imgW="876240" imgH="228600" progId="Equation.3">
                <p:embed/>
              </p:oleObj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214282" y="857232"/>
            <a:ext cx="56436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Решение (самостоятельно)</a:t>
            </a:r>
          </a:p>
          <a:p>
            <a:endParaRPr lang="ru-RU" dirty="0"/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5786446" y="214290"/>
            <a:ext cx="300039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Проверка </a:t>
            </a:r>
            <a:endParaRPr lang="ru-RU" sz="3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6 (А)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357422" y="2"/>
            <a:ext cx="3143272" cy="951043"/>
            <a:chOff x="142844" y="1142985"/>
            <a:chExt cx="4143404" cy="87313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2844" y="1142985"/>
              <a:ext cx="4143404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942243" y="1373261"/>
            <a:ext cx="2521599" cy="495532"/>
          </p:xfrm>
          <a:graphic>
            <a:graphicData uri="http://schemas.openxmlformats.org/presentationml/2006/ole">
              <p:oleObj spid="_x0000_s59394" name="Формула" r:id="rId4" imgW="876240" imgH="228600" progId="Equation.3">
                <p:embed/>
              </p:oleObj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214282" y="857232"/>
            <a:ext cx="43577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Решение.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285860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Область определения                                     </a:t>
            </a:r>
            <a:endParaRPr lang="ru-RU" dirty="0" smtClean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928926" y="1214422"/>
          <a:ext cx="1931988" cy="539750"/>
        </p:xfrm>
        <a:graphic>
          <a:graphicData uri="http://schemas.openxmlformats.org/presentationml/2006/ole">
            <p:oleObj spid="_x0000_s59395" name="Формула" r:id="rId5" imgW="863280" imgH="241200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5720" y="1714488"/>
            <a:ext cx="573298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Точки пересечения с осями координат: </a:t>
            </a: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Проверим на четность, нечетность и периодичность: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4714876" y="1785926"/>
          <a:ext cx="1692275" cy="1130300"/>
        </p:xfrm>
        <a:graphic>
          <a:graphicData uri="http://schemas.openxmlformats.org/presentationml/2006/ole">
            <p:oleObj spid="_x0000_s59396" name="Формула" r:id="rId6" imgW="1028520" imgH="685800" progId="Equation.3">
              <p:embed/>
            </p:oleObj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1714480" y="3214686"/>
          <a:ext cx="3133725" cy="784225"/>
        </p:xfrm>
        <a:graphic>
          <a:graphicData uri="http://schemas.openxmlformats.org/presentationml/2006/ole">
            <p:oleObj spid="_x0000_s59397" name="Формула" r:id="rId7" imgW="1688760" imgH="457200" progId="Equation.3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85786" y="3929066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– функция  общего вида, не периодическая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4429132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 Найдем интервалы возрастания и убывания функции и точки экстремума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928662" y="4714884"/>
          <a:ext cx="5556250" cy="742950"/>
        </p:xfrm>
        <a:graphic>
          <a:graphicData uri="http://schemas.openxmlformats.org/presentationml/2006/ole">
            <p:oleObj spid="_x0000_s59398" name="Формула" r:id="rId8" imgW="2400120" imgH="457200" progId="Equation.3">
              <p:embed/>
            </p:oleObj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1428728" y="5715016"/>
          <a:ext cx="4714908" cy="501174"/>
        </p:xfrm>
        <a:graphic>
          <a:graphicData uri="http://schemas.openxmlformats.org/presentationml/2006/ole">
            <p:oleObj spid="_x0000_s59399" name="Формула" r:id="rId9" imgW="17650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№6(А)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285984" y="71438"/>
            <a:ext cx="2571768" cy="930258"/>
            <a:chOff x="817748" y="29987"/>
            <a:chExt cx="3337191" cy="103362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817748" y="29987"/>
              <a:ext cx="3337191" cy="103362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1146018" y="188737"/>
            <a:ext cx="2521046" cy="659695"/>
          </p:xfrm>
          <a:graphic>
            <a:graphicData uri="http://schemas.openxmlformats.org/presentationml/2006/ole">
              <p:oleObj spid="_x0000_s60418" name="Формула" r:id="rId3" imgW="876240" imgH="228600" progId="Equation.3">
                <p:embed/>
              </p:oleObj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285720" y="1285860"/>
            <a:ext cx="8215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/>
            <a:endParaRPr lang="ru-RU" dirty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00034" y="2571744"/>
            <a:ext cx="72866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501092" y="2570950"/>
            <a:ext cx="14287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358612" y="2570950"/>
            <a:ext cx="14287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57422" y="264318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500034" y="2071678"/>
          <a:ext cx="357190" cy="439618"/>
        </p:xfrm>
        <a:graphic>
          <a:graphicData uri="http://schemas.openxmlformats.org/presentationml/2006/ole">
            <p:oleObj spid="_x0000_s60419" name="Формула" r:id="rId4" imgW="164880" imgH="203040" progId="Equation.3">
              <p:embed/>
            </p:oleObj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500034" y="2643182"/>
          <a:ext cx="301625" cy="357187"/>
        </p:xfrm>
        <a:graphic>
          <a:graphicData uri="http://schemas.openxmlformats.org/presentationml/2006/ole">
            <p:oleObj spid="_x0000_s60420" name="Формула" r:id="rId5" imgW="139680" imgH="164880" progId="Equation.3">
              <p:embed/>
            </p:oleObj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500063" y="3357563"/>
          <a:ext cx="1425575" cy="530225"/>
        </p:xfrm>
        <a:graphic>
          <a:graphicData uri="http://schemas.openxmlformats.org/presentationml/2006/ole">
            <p:oleObj spid="_x0000_s60421" name="Формула" r:id="rId6" imgW="545760" imgH="203040" progId="Equation.3">
              <p:embed/>
            </p:oleObj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1857356" y="3357562"/>
          <a:ext cx="2647950" cy="476250"/>
        </p:xfrm>
        <a:graphic>
          <a:graphicData uri="http://schemas.openxmlformats.org/presentationml/2006/ole">
            <p:oleObj spid="_x0000_s60422" name="Формула" r:id="rId7" imgW="1130040" imgH="203040" progId="Equation.3">
              <p:embed/>
            </p:oleObj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388938" y="4240213"/>
          <a:ext cx="1439862" cy="511175"/>
        </p:xfrm>
        <a:graphic>
          <a:graphicData uri="http://schemas.openxmlformats.org/presentationml/2006/ole">
            <p:oleObj spid="_x0000_s60423" name="Формула" r:id="rId8" imgW="571320" imgH="203040" progId="Equation.3">
              <p:embed/>
            </p:oleObj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1857356" y="4286256"/>
          <a:ext cx="3094038" cy="428625"/>
        </p:xfrm>
        <a:graphic>
          <a:graphicData uri="http://schemas.openxmlformats.org/presentationml/2006/ole">
            <p:oleObj spid="_x0000_s60424" name="Формула" r:id="rId9" imgW="1231560" imgH="203040" progId="Equation.3">
              <p:embed/>
            </p:oleObj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376238" y="5072063"/>
          <a:ext cx="1343025" cy="500062"/>
        </p:xfrm>
        <a:graphic>
          <a:graphicData uri="http://schemas.openxmlformats.org/presentationml/2006/ole">
            <p:oleObj spid="_x0000_s60425" name="Формула" r:id="rId10" imgW="545760" imgH="203040" progId="Equation.3">
              <p:embed/>
            </p:oleObj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1785918" y="5072074"/>
          <a:ext cx="2660650" cy="488950"/>
        </p:xfrm>
        <a:graphic>
          <a:graphicData uri="http://schemas.openxmlformats.org/presentationml/2006/ole">
            <p:oleObj spid="_x0000_s60426" name="Формула" r:id="rId11" imgW="1041120" imgH="203040" progId="Equation.3">
              <p:embed/>
            </p:oleObj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7429520" y="250030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graphicFrame>
        <p:nvGraphicFramePr>
          <p:cNvPr id="48" name="Объект 47"/>
          <p:cNvGraphicFramePr>
            <a:graphicFrameLocks noChangeAspect="1"/>
          </p:cNvGraphicFramePr>
          <p:nvPr/>
        </p:nvGraphicFramePr>
        <p:xfrm>
          <a:off x="6858016" y="3000372"/>
          <a:ext cx="1965325" cy="993775"/>
        </p:xfrm>
        <a:graphic>
          <a:graphicData uri="http://schemas.openxmlformats.org/presentationml/2006/ole">
            <p:oleObj spid="_x0000_s60427" name="Формула" r:id="rId12" imgW="901440" imgH="457200" progId="Equation.3">
              <p:embed/>
            </p:oleObj>
          </a:graphicData>
        </a:graphic>
      </p:graphicFrame>
      <p:graphicFrame>
        <p:nvGraphicFramePr>
          <p:cNvPr id="51" name="Объект 50"/>
          <p:cNvGraphicFramePr>
            <a:graphicFrameLocks noChangeAspect="1"/>
          </p:cNvGraphicFramePr>
          <p:nvPr/>
        </p:nvGraphicFramePr>
        <p:xfrm>
          <a:off x="6858016" y="4214818"/>
          <a:ext cx="1866929" cy="1071562"/>
        </p:xfrm>
        <a:graphic>
          <a:graphicData uri="http://schemas.openxmlformats.org/presentationml/2006/ole">
            <p:oleObj spid="_x0000_s60428" name="Формула" r:id="rId13" imgW="545760" imgH="457200" progId="Equation.3">
              <p:embed/>
            </p:oleObj>
          </a:graphicData>
        </a:graphic>
      </p:graphicFrame>
      <p:sp>
        <p:nvSpPr>
          <p:cNvPr id="54" name="Скругленный прямоугольник 53"/>
          <p:cNvSpPr/>
          <p:nvPr/>
        </p:nvSpPr>
        <p:spPr>
          <a:xfrm>
            <a:off x="5000628" y="142852"/>
            <a:ext cx="3929058" cy="8572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72" name="Object 6"/>
          <p:cNvGraphicFramePr>
            <a:graphicFrameLocks noChangeAspect="1"/>
          </p:cNvGraphicFramePr>
          <p:nvPr/>
        </p:nvGraphicFramePr>
        <p:xfrm>
          <a:off x="5000628" y="357166"/>
          <a:ext cx="3959225" cy="434975"/>
        </p:xfrm>
        <a:graphic>
          <a:graphicData uri="http://schemas.openxmlformats.org/presentationml/2006/ole">
            <p:oleObj spid="_x0000_s60429" name="Формула" r:id="rId14" imgW="1231560" imgH="203040" progId="Equation.3">
              <p:embed/>
            </p:oleObj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5286380" y="264318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>
            <a:off x="3929852" y="2570950"/>
            <a:ext cx="14287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57620" y="264318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5418161" y="1733266"/>
            <a:ext cx="2538484" cy="791570"/>
          </a:xfrm>
          <a:custGeom>
            <a:avLst/>
            <a:gdLst>
              <a:gd name="connsiteX0" fmla="*/ 2538484 w 2538484"/>
              <a:gd name="connsiteY0" fmla="*/ 0 h 791570"/>
              <a:gd name="connsiteX1" fmla="*/ 900752 w 2538484"/>
              <a:gd name="connsiteY1" fmla="*/ 150125 h 791570"/>
              <a:gd name="connsiteX2" fmla="*/ 0 w 2538484"/>
              <a:gd name="connsiteY2" fmla="*/ 791570 h 79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8484" h="791570">
                <a:moveTo>
                  <a:pt x="2538484" y="0"/>
                </a:moveTo>
                <a:cubicBezTo>
                  <a:pt x="1931158" y="9098"/>
                  <a:pt x="1323833" y="18197"/>
                  <a:pt x="900752" y="150125"/>
                </a:cubicBezTo>
                <a:cubicBezTo>
                  <a:pt x="477671" y="282053"/>
                  <a:pt x="238835" y="536811"/>
                  <a:pt x="0" y="79157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3998794" y="1762836"/>
            <a:ext cx="1433015" cy="775648"/>
          </a:xfrm>
          <a:custGeom>
            <a:avLst/>
            <a:gdLst>
              <a:gd name="connsiteX0" fmla="*/ 1433015 w 1433015"/>
              <a:gd name="connsiteY0" fmla="*/ 775648 h 775648"/>
              <a:gd name="connsiteX1" fmla="*/ 846161 w 1433015"/>
              <a:gd name="connsiteY1" fmla="*/ 106907 h 775648"/>
              <a:gd name="connsiteX2" fmla="*/ 395785 w 1433015"/>
              <a:gd name="connsiteY2" fmla="*/ 134203 h 775648"/>
              <a:gd name="connsiteX3" fmla="*/ 0 w 1433015"/>
              <a:gd name="connsiteY3" fmla="*/ 762000 h 77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3015" h="775648">
                <a:moveTo>
                  <a:pt x="1433015" y="775648"/>
                </a:moveTo>
                <a:cubicBezTo>
                  <a:pt x="1226024" y="494731"/>
                  <a:pt x="1019033" y="213814"/>
                  <a:pt x="846161" y="106907"/>
                </a:cubicBezTo>
                <a:cubicBezTo>
                  <a:pt x="673289" y="0"/>
                  <a:pt x="536812" y="25021"/>
                  <a:pt x="395785" y="134203"/>
                </a:cubicBezTo>
                <a:cubicBezTo>
                  <a:pt x="254758" y="243385"/>
                  <a:pt x="127379" y="502692"/>
                  <a:pt x="0" y="76200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2552131" y="1783308"/>
            <a:ext cx="1460311" cy="782471"/>
          </a:xfrm>
          <a:custGeom>
            <a:avLst/>
            <a:gdLst>
              <a:gd name="connsiteX0" fmla="*/ 1460311 w 1460311"/>
              <a:gd name="connsiteY0" fmla="*/ 755176 h 782471"/>
              <a:gd name="connsiteX1" fmla="*/ 723332 w 1460311"/>
              <a:gd name="connsiteY1" fmla="*/ 4549 h 782471"/>
              <a:gd name="connsiteX2" fmla="*/ 0 w 1460311"/>
              <a:gd name="connsiteY2" fmla="*/ 782471 h 78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0311" h="782471">
                <a:moveTo>
                  <a:pt x="1460311" y="755176"/>
                </a:moveTo>
                <a:cubicBezTo>
                  <a:pt x="1213514" y="377588"/>
                  <a:pt x="966717" y="0"/>
                  <a:pt x="723332" y="4549"/>
                </a:cubicBezTo>
                <a:cubicBezTo>
                  <a:pt x="479947" y="9098"/>
                  <a:pt x="239973" y="395784"/>
                  <a:pt x="0" y="78247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423081" y="1801504"/>
            <a:ext cx="2156346" cy="791571"/>
          </a:xfrm>
          <a:custGeom>
            <a:avLst/>
            <a:gdLst>
              <a:gd name="connsiteX0" fmla="*/ 2156346 w 2156346"/>
              <a:gd name="connsiteY0" fmla="*/ 791571 h 791571"/>
              <a:gd name="connsiteX1" fmla="*/ 1514901 w 2156346"/>
              <a:gd name="connsiteY1" fmla="*/ 232012 h 791571"/>
              <a:gd name="connsiteX2" fmla="*/ 0 w 2156346"/>
              <a:gd name="connsiteY2" fmla="*/ 0 h 79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6346" h="791571">
                <a:moveTo>
                  <a:pt x="2156346" y="791571"/>
                </a:moveTo>
                <a:cubicBezTo>
                  <a:pt x="2015319" y="577756"/>
                  <a:pt x="1874292" y="363941"/>
                  <a:pt x="1514901" y="232012"/>
                </a:cubicBezTo>
                <a:cubicBezTo>
                  <a:pt x="1155510" y="100084"/>
                  <a:pt x="577755" y="50042"/>
                  <a:pt x="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1071538" y="1785926"/>
            <a:ext cx="8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-</a:t>
            </a:r>
            <a:endParaRPr lang="ru-RU" sz="4400" b="1" dirty="0">
              <a:solidFill>
                <a:srgbClr val="FF0000"/>
              </a:solidFill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928662" y="2643182"/>
            <a:ext cx="1428760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928926" y="1857364"/>
            <a:ext cx="8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+</a:t>
            </a:r>
            <a:endParaRPr lang="ru-RU" sz="4400" b="1" dirty="0">
              <a:solidFill>
                <a:srgbClr val="FF0000"/>
              </a:solidFill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flipV="1">
            <a:off x="2786050" y="2714620"/>
            <a:ext cx="1000132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357686" y="185736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-</a:t>
            </a:r>
            <a:endParaRPr lang="ru-RU" sz="4800" b="1" dirty="0">
              <a:solidFill>
                <a:srgbClr val="FF0000"/>
              </a:solidFill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4143372" y="2714620"/>
            <a:ext cx="1285884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238" name="Object 17"/>
          <p:cNvGraphicFramePr>
            <a:graphicFrameLocks noChangeAspect="1"/>
          </p:cNvGraphicFramePr>
          <p:nvPr/>
        </p:nvGraphicFramePr>
        <p:xfrm>
          <a:off x="414338" y="5857875"/>
          <a:ext cx="1123950" cy="500063"/>
        </p:xfrm>
        <a:graphic>
          <a:graphicData uri="http://schemas.openxmlformats.org/presentationml/2006/ole">
            <p:oleObj spid="_x0000_s60430" name="Формула" r:id="rId15" imgW="457200" imgH="203040" progId="Equation.3">
              <p:embed/>
            </p:oleObj>
          </a:graphicData>
        </a:graphic>
      </p:graphicFrame>
      <p:graphicFrame>
        <p:nvGraphicFramePr>
          <p:cNvPr id="52239" name="Object 14"/>
          <p:cNvGraphicFramePr>
            <a:graphicFrameLocks noChangeAspect="1"/>
          </p:cNvGraphicFramePr>
          <p:nvPr/>
        </p:nvGraphicFramePr>
        <p:xfrm>
          <a:off x="1571604" y="5857892"/>
          <a:ext cx="1606550" cy="415925"/>
        </p:xfrm>
        <a:graphic>
          <a:graphicData uri="http://schemas.openxmlformats.org/presentationml/2006/ole">
            <p:oleObj spid="_x0000_s60431" name="Формула" r:id="rId16" imgW="685800" imgH="177480" progId="Equation.3">
              <p:embed/>
            </p:oleObj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6143636" y="1714488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+</a:t>
            </a:r>
            <a:endParaRPr lang="ru-RU" sz="4400" b="1" dirty="0">
              <a:solidFill>
                <a:srgbClr val="FF0000"/>
              </a:solidFill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 flipV="1">
            <a:off x="5715008" y="2786058"/>
            <a:ext cx="1500198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 rot="1118266">
            <a:off x="5286380" y="1357298"/>
            <a:ext cx="461665" cy="7979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 rot="1395677">
            <a:off x="2285984" y="1285860"/>
            <a:ext cx="461665" cy="8693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 rot="1086047">
            <a:off x="3857620" y="1428736"/>
            <a:ext cx="461665" cy="8693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max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0432" name="Object 20"/>
          <p:cNvGraphicFramePr>
            <a:graphicFrameLocks noChangeAspect="1"/>
          </p:cNvGraphicFramePr>
          <p:nvPr/>
        </p:nvGraphicFramePr>
        <p:xfrm>
          <a:off x="6929454" y="5429264"/>
          <a:ext cx="1866900" cy="1071563"/>
        </p:xfrm>
        <a:graphic>
          <a:graphicData uri="http://schemas.openxmlformats.org/presentationml/2006/ole">
            <p:oleObj spid="_x0000_s60432" name="Формула" r:id="rId17" imgW="54576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95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7" grpId="0"/>
      <p:bldP spid="53" grpId="0"/>
      <p:bldP spid="39" grpId="0"/>
      <p:bldP spid="41" grpId="0" animBg="1"/>
      <p:bldP spid="43" grpId="0" animBg="1"/>
      <p:bldP spid="44" grpId="0" animBg="1"/>
      <p:bldP spid="52" grpId="0" animBg="1"/>
      <p:bldP spid="55" grpId="0"/>
      <p:bldP spid="71" grpId="0"/>
      <p:bldP spid="72" grpId="0"/>
      <p:bldP spid="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2910" y="357166"/>
            <a:ext cx="4908550" cy="5473700"/>
            <a:chOff x="2496" y="64"/>
            <a:chExt cx="3092" cy="34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496" y="144"/>
              <a:ext cx="3072" cy="3360"/>
              <a:chOff x="2496" y="144"/>
              <a:chExt cx="3072" cy="4032"/>
            </a:xfrm>
          </p:grpSpPr>
          <p:sp>
            <p:nvSpPr>
              <p:cNvPr id="125" name="Line 4"/>
              <p:cNvSpPr>
                <a:spLocks noChangeShapeType="1"/>
              </p:cNvSpPr>
              <p:nvPr/>
            </p:nvSpPr>
            <p:spPr bwMode="auto">
              <a:xfrm>
                <a:off x="556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Line 5"/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Line 6"/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Line 7"/>
              <p:cNvSpPr>
                <a:spLocks noChangeShapeType="1"/>
              </p:cNvSpPr>
              <p:nvPr/>
            </p:nvSpPr>
            <p:spPr bwMode="auto">
              <a:xfrm>
                <a:off x="300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Line 8"/>
              <p:cNvSpPr>
                <a:spLocks noChangeShapeType="1"/>
              </p:cNvSpPr>
              <p:nvPr/>
            </p:nvSpPr>
            <p:spPr bwMode="auto">
              <a:xfrm>
                <a:off x="326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Line 9"/>
              <p:cNvSpPr>
                <a:spLocks noChangeShapeType="1"/>
              </p:cNvSpPr>
              <p:nvPr/>
            </p:nvSpPr>
            <p:spPr bwMode="auto">
              <a:xfrm>
                <a:off x="352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Line 10"/>
              <p:cNvSpPr>
                <a:spLocks noChangeShapeType="1"/>
              </p:cNvSpPr>
              <p:nvPr/>
            </p:nvSpPr>
            <p:spPr bwMode="auto">
              <a:xfrm>
                <a:off x="377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Line 11"/>
              <p:cNvSpPr>
                <a:spLocks noChangeShapeType="1"/>
              </p:cNvSpPr>
              <p:nvPr/>
            </p:nvSpPr>
            <p:spPr bwMode="auto">
              <a:xfrm>
                <a:off x="403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Line 12"/>
              <p:cNvSpPr>
                <a:spLocks noChangeShapeType="1"/>
              </p:cNvSpPr>
              <p:nvPr/>
            </p:nvSpPr>
            <p:spPr bwMode="auto">
              <a:xfrm>
                <a:off x="428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Line 13"/>
              <p:cNvSpPr>
                <a:spLocks noChangeShapeType="1"/>
              </p:cNvSpPr>
              <p:nvPr/>
            </p:nvSpPr>
            <p:spPr bwMode="auto">
              <a:xfrm>
                <a:off x="454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Line 14"/>
              <p:cNvSpPr>
                <a:spLocks noChangeShapeType="1"/>
              </p:cNvSpPr>
              <p:nvPr/>
            </p:nvSpPr>
            <p:spPr bwMode="auto">
              <a:xfrm>
                <a:off x="480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Line 15"/>
              <p:cNvSpPr>
                <a:spLocks noChangeShapeType="1"/>
              </p:cNvSpPr>
              <p:nvPr/>
            </p:nvSpPr>
            <p:spPr bwMode="auto">
              <a:xfrm>
                <a:off x="505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Line 16"/>
              <p:cNvSpPr>
                <a:spLocks noChangeShapeType="1"/>
              </p:cNvSpPr>
              <p:nvPr/>
            </p:nvSpPr>
            <p:spPr bwMode="auto">
              <a:xfrm>
                <a:off x="531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" name="Line 17"/>
            <p:cNvSpPr>
              <a:spLocks noChangeShapeType="1"/>
            </p:cNvSpPr>
            <p:nvPr/>
          </p:nvSpPr>
          <p:spPr bwMode="auto">
            <a:xfrm>
              <a:off x="2496" y="14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Line 18"/>
            <p:cNvSpPr>
              <a:spLocks noChangeShapeType="1"/>
            </p:cNvSpPr>
            <p:nvPr/>
          </p:nvSpPr>
          <p:spPr bwMode="auto">
            <a:xfrm>
              <a:off x="2496" y="38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Line 19"/>
            <p:cNvSpPr>
              <a:spLocks noChangeShapeType="1"/>
            </p:cNvSpPr>
            <p:nvPr/>
          </p:nvSpPr>
          <p:spPr bwMode="auto">
            <a:xfrm>
              <a:off x="2496" y="618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Line 20"/>
            <p:cNvSpPr>
              <a:spLocks noChangeShapeType="1"/>
            </p:cNvSpPr>
            <p:nvPr/>
          </p:nvSpPr>
          <p:spPr bwMode="auto">
            <a:xfrm>
              <a:off x="2496" y="856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Line 21"/>
            <p:cNvSpPr>
              <a:spLocks noChangeShapeType="1"/>
            </p:cNvSpPr>
            <p:nvPr/>
          </p:nvSpPr>
          <p:spPr bwMode="auto">
            <a:xfrm>
              <a:off x="2496" y="1093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Line 22"/>
            <p:cNvSpPr>
              <a:spLocks noChangeShapeType="1"/>
            </p:cNvSpPr>
            <p:nvPr/>
          </p:nvSpPr>
          <p:spPr bwMode="auto">
            <a:xfrm>
              <a:off x="2496" y="1330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Line 23"/>
            <p:cNvSpPr>
              <a:spLocks noChangeShapeType="1"/>
            </p:cNvSpPr>
            <p:nvPr/>
          </p:nvSpPr>
          <p:spPr bwMode="auto">
            <a:xfrm>
              <a:off x="2496" y="1567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Line 24"/>
            <p:cNvSpPr>
              <a:spLocks noChangeShapeType="1"/>
            </p:cNvSpPr>
            <p:nvPr/>
          </p:nvSpPr>
          <p:spPr bwMode="auto">
            <a:xfrm>
              <a:off x="2496" y="180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Line 25"/>
            <p:cNvSpPr>
              <a:spLocks noChangeShapeType="1"/>
            </p:cNvSpPr>
            <p:nvPr/>
          </p:nvSpPr>
          <p:spPr bwMode="auto">
            <a:xfrm>
              <a:off x="2496" y="204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Line 26"/>
            <p:cNvSpPr>
              <a:spLocks noChangeShapeType="1"/>
            </p:cNvSpPr>
            <p:nvPr/>
          </p:nvSpPr>
          <p:spPr bwMode="auto">
            <a:xfrm>
              <a:off x="2496" y="2279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Line 27"/>
            <p:cNvSpPr>
              <a:spLocks noChangeShapeType="1"/>
            </p:cNvSpPr>
            <p:nvPr/>
          </p:nvSpPr>
          <p:spPr bwMode="auto">
            <a:xfrm>
              <a:off x="2496" y="2516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Line 28"/>
            <p:cNvSpPr>
              <a:spLocks noChangeShapeType="1"/>
            </p:cNvSpPr>
            <p:nvPr/>
          </p:nvSpPr>
          <p:spPr bwMode="auto">
            <a:xfrm>
              <a:off x="2496" y="2753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Line 29"/>
            <p:cNvSpPr>
              <a:spLocks noChangeShapeType="1"/>
            </p:cNvSpPr>
            <p:nvPr/>
          </p:nvSpPr>
          <p:spPr bwMode="auto">
            <a:xfrm>
              <a:off x="2496" y="2990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Line 30"/>
            <p:cNvSpPr>
              <a:spLocks noChangeShapeType="1"/>
            </p:cNvSpPr>
            <p:nvPr/>
          </p:nvSpPr>
          <p:spPr bwMode="auto">
            <a:xfrm>
              <a:off x="2496" y="3227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Line 31"/>
            <p:cNvSpPr>
              <a:spLocks noChangeShapeType="1"/>
            </p:cNvSpPr>
            <p:nvPr/>
          </p:nvSpPr>
          <p:spPr bwMode="auto">
            <a:xfrm>
              <a:off x="2496" y="346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32"/>
            <p:cNvSpPr>
              <a:spLocks/>
            </p:cNvSpPr>
            <p:nvPr/>
          </p:nvSpPr>
          <p:spPr bwMode="auto">
            <a:xfrm>
              <a:off x="2512" y="1800"/>
              <a:ext cx="3048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048" y="0"/>
                </a:cxn>
              </a:cxnLst>
              <a:rect l="0" t="0" r="r" b="b"/>
              <a:pathLst>
                <a:path w="3048" h="8">
                  <a:moveTo>
                    <a:pt x="0" y="8"/>
                  </a:moveTo>
                  <a:lnTo>
                    <a:pt x="3048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33"/>
            <p:cNvSpPr>
              <a:spLocks/>
            </p:cNvSpPr>
            <p:nvPr/>
          </p:nvSpPr>
          <p:spPr bwMode="auto">
            <a:xfrm>
              <a:off x="4024" y="64"/>
              <a:ext cx="8" cy="3448"/>
            </a:xfrm>
            <a:custGeom>
              <a:avLst/>
              <a:gdLst/>
              <a:ahLst/>
              <a:cxnLst>
                <a:cxn ang="0">
                  <a:pos x="0" y="3448"/>
                </a:cxn>
                <a:cxn ang="0">
                  <a:pos x="8" y="0"/>
                </a:cxn>
              </a:cxnLst>
              <a:rect l="0" t="0" r="r" b="b"/>
              <a:pathLst>
                <a:path w="8" h="3448">
                  <a:moveTo>
                    <a:pt x="0" y="3448"/>
                  </a:moveTo>
                  <a:lnTo>
                    <a:pt x="8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Text Box 34"/>
            <p:cNvSpPr txBox="1">
              <a:spLocks noChangeArrowheads="1"/>
            </p:cNvSpPr>
            <p:nvPr/>
          </p:nvSpPr>
          <p:spPr bwMode="auto">
            <a:xfrm>
              <a:off x="5328" y="1680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x</a:t>
              </a:r>
              <a:endPara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1" name="Text Box 35"/>
            <p:cNvSpPr txBox="1">
              <a:spLocks noChangeArrowheads="1"/>
            </p:cNvSpPr>
            <p:nvPr/>
          </p:nvSpPr>
          <p:spPr bwMode="auto">
            <a:xfrm>
              <a:off x="3840" y="177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22" name="Text Box 36"/>
            <p:cNvSpPr txBox="1">
              <a:spLocks noChangeArrowheads="1"/>
            </p:cNvSpPr>
            <p:nvPr/>
          </p:nvSpPr>
          <p:spPr bwMode="auto">
            <a:xfrm>
              <a:off x="4992" y="3072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123" name="Text Box 37"/>
            <p:cNvSpPr txBox="1">
              <a:spLocks noChangeArrowheads="1"/>
            </p:cNvSpPr>
            <p:nvPr/>
          </p:nvSpPr>
          <p:spPr bwMode="auto">
            <a:xfrm>
              <a:off x="3648" y="144"/>
              <a:ext cx="2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y</a:t>
              </a:r>
              <a:endPara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4" name="Text Box 38"/>
            <p:cNvSpPr txBox="1">
              <a:spLocks noChangeArrowheads="1"/>
            </p:cNvSpPr>
            <p:nvPr/>
          </p:nvSpPr>
          <p:spPr bwMode="auto">
            <a:xfrm>
              <a:off x="4176" y="179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24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42" name="Овал 41"/>
          <p:cNvSpPr/>
          <p:nvPr/>
        </p:nvSpPr>
        <p:spPr>
          <a:xfrm>
            <a:off x="3000364" y="3071810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428992" y="2714620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857620" y="3071810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4857760"/>
            <a:ext cx="9715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Управляющая кнопка: далее 45">
            <a:hlinkClick r:id="" action="ppaction://noaction" highlightClick="1"/>
          </p:cNvPr>
          <p:cNvSpPr/>
          <p:nvPr/>
        </p:nvSpPr>
        <p:spPr>
          <a:xfrm>
            <a:off x="6715140" y="1500174"/>
            <a:ext cx="428628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3286116" y="3500438"/>
            <a:ext cx="4286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Область изменения</a:t>
            </a:r>
          </a:p>
          <a:p>
            <a:r>
              <a:rPr lang="ru-RU" sz="2400" dirty="0" smtClean="0"/>
              <a:t> функции </a:t>
            </a:r>
          </a:p>
          <a:p>
            <a:endParaRPr lang="ru-RU" sz="2400" dirty="0" smtClean="0"/>
          </a:p>
          <a:p>
            <a:r>
              <a:rPr lang="ru-RU" sz="2400" dirty="0" smtClean="0"/>
              <a:t>находиться по результатам исследования и иллюстрируется на графике, который расположен выше прямой у =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5" name="Объект 54"/>
          <p:cNvGraphicFramePr>
            <a:graphicFrameLocks noChangeAspect="1"/>
          </p:cNvGraphicFramePr>
          <p:nvPr/>
        </p:nvGraphicFramePr>
        <p:xfrm>
          <a:off x="4786314" y="3929066"/>
          <a:ext cx="2003425" cy="692150"/>
        </p:xfrm>
        <a:graphic>
          <a:graphicData uri="http://schemas.openxmlformats.org/presentationml/2006/ole">
            <p:oleObj spid="_x0000_s66562" name="Формула" r:id="rId5" imgW="698400" imgH="241200" progId="Equation.3">
              <p:embed/>
            </p:oleObj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1428728" y="0"/>
            <a:ext cx="3929090" cy="3143224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6 (А)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6"/>
          <a:srcRect l="59709" t="-3649" r="11165"/>
          <a:stretch>
            <a:fillRect/>
          </a:stretch>
        </p:blipFill>
        <p:spPr bwMode="auto">
          <a:xfrm>
            <a:off x="2214546" y="-571528"/>
            <a:ext cx="2571768" cy="383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9" name="Группа 7"/>
          <p:cNvGrpSpPr/>
          <p:nvPr/>
        </p:nvGrpSpPr>
        <p:grpSpPr>
          <a:xfrm>
            <a:off x="5072066" y="0"/>
            <a:ext cx="2571768" cy="930258"/>
            <a:chOff x="817748" y="29987"/>
            <a:chExt cx="3337191" cy="1033621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817748" y="29987"/>
              <a:ext cx="3337191" cy="103362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2" name="Содержимое 4"/>
            <p:cNvGraphicFramePr>
              <a:graphicFrameLocks noChangeAspect="1"/>
            </p:cNvGraphicFramePr>
            <p:nvPr/>
          </p:nvGraphicFramePr>
          <p:xfrm>
            <a:off x="1146018" y="188737"/>
            <a:ext cx="2521046" cy="659695"/>
          </p:xfrm>
          <a:graphic>
            <a:graphicData uri="http://schemas.openxmlformats.org/presentationml/2006/ole">
              <p:oleObj spid="_x0000_s66563" name="Формула" r:id="rId7" imgW="876240" imgH="228600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51" grpId="0"/>
      <p:bldP spid="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7 (Б)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357422" y="2"/>
            <a:ext cx="3143272" cy="951043"/>
            <a:chOff x="142844" y="1142985"/>
            <a:chExt cx="4143404" cy="87313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2844" y="1142985"/>
              <a:ext cx="4143404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906668" y="1373260"/>
            <a:ext cx="2594841" cy="495532"/>
          </p:xfrm>
          <a:graphic>
            <a:graphicData uri="http://schemas.openxmlformats.org/presentationml/2006/ole">
              <p:oleObj spid="_x0000_s64514" name="Формула" r:id="rId4" imgW="901440" imgH="228600" progId="Equation.3">
                <p:embed/>
              </p:oleObj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214282" y="857232"/>
            <a:ext cx="43577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Решение.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35729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Область определения                                     </a:t>
            </a:r>
            <a:endParaRPr lang="ru-RU" dirty="0" smtClean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928926" y="1285860"/>
          <a:ext cx="1931988" cy="539750"/>
        </p:xfrm>
        <a:graphic>
          <a:graphicData uri="http://schemas.openxmlformats.org/presentationml/2006/ole">
            <p:oleObj spid="_x0000_s64515" name="Формула" r:id="rId5" imgW="863280" imgH="241200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5720" y="1714488"/>
            <a:ext cx="82153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Точки пересечения с осями координат: </a:t>
            </a: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Это уравнение можно решить только приближенно.                            Корни многочлена уточним в ходе исследования.  </a:t>
            </a:r>
          </a:p>
          <a:p>
            <a:pPr marL="800100" lvl="1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Проверим на четность, нечетность и периодичность: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4572000" y="1785926"/>
          <a:ext cx="2339975" cy="754062"/>
        </p:xfrm>
        <a:graphic>
          <a:graphicData uri="http://schemas.openxmlformats.org/presentationml/2006/ole">
            <p:oleObj spid="_x0000_s64516" name="Формула" r:id="rId6" imgW="1422360" imgH="457200" progId="Equation.3">
              <p:embed/>
            </p:oleObj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1785918" y="3786190"/>
          <a:ext cx="2992438" cy="784225"/>
        </p:xfrm>
        <a:graphic>
          <a:graphicData uri="http://schemas.openxmlformats.org/presentationml/2006/ole">
            <p:oleObj spid="_x0000_s64517" name="Формула" r:id="rId7" imgW="1612800" imgH="457200" progId="Equation.3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142976" y="4714884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– функция  общего вида, не периодическая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5000636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 Найдем интервалы возрастания и убывания функции и точки экстремума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2143108" y="5500702"/>
          <a:ext cx="3205162" cy="371475"/>
        </p:xfrm>
        <a:graphic>
          <a:graphicData uri="http://schemas.openxmlformats.org/presentationml/2006/ole">
            <p:oleObj spid="_x0000_s64518" name="Формула" r:id="rId8" imgW="1384200" imgH="228600" progId="Equation.3">
              <p:embed/>
            </p:oleObj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1857356" y="6072206"/>
          <a:ext cx="3798888" cy="473075"/>
        </p:xfrm>
        <a:graphic>
          <a:graphicData uri="http://schemas.openxmlformats.org/presentationml/2006/ole">
            <p:oleObj spid="_x0000_s64519" name="Формула" r:id="rId9" imgW="142236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№7(Б)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285984" y="71438"/>
            <a:ext cx="2571768" cy="930258"/>
            <a:chOff x="817748" y="29987"/>
            <a:chExt cx="3337191" cy="103362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817748" y="29987"/>
              <a:ext cx="3337191" cy="103362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1108227" y="188737"/>
            <a:ext cx="2595575" cy="659695"/>
          </p:xfrm>
          <a:graphic>
            <a:graphicData uri="http://schemas.openxmlformats.org/presentationml/2006/ole">
              <p:oleObj spid="_x0000_s65538" name="Формула" r:id="rId3" imgW="901440" imgH="228600" progId="Equation.3">
                <p:embed/>
              </p:oleObj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285720" y="1285860"/>
            <a:ext cx="8215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/>
            <a:endParaRPr lang="ru-RU" dirty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00034" y="2571744"/>
            <a:ext cx="72866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501092" y="2570950"/>
            <a:ext cx="14287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358612" y="2570950"/>
            <a:ext cx="14287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57422" y="264318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500034" y="2071678"/>
          <a:ext cx="357190" cy="439618"/>
        </p:xfrm>
        <a:graphic>
          <a:graphicData uri="http://schemas.openxmlformats.org/presentationml/2006/ole">
            <p:oleObj spid="_x0000_s65539" name="Формула" r:id="rId4" imgW="164880" imgH="203040" progId="Equation.3">
              <p:embed/>
            </p:oleObj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500034" y="2643182"/>
          <a:ext cx="301625" cy="357187"/>
        </p:xfrm>
        <a:graphic>
          <a:graphicData uri="http://schemas.openxmlformats.org/presentationml/2006/ole">
            <p:oleObj spid="_x0000_s65540" name="Формула" r:id="rId5" imgW="139680" imgH="164880" progId="Equation.3">
              <p:embed/>
            </p:oleObj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484188" y="3357563"/>
          <a:ext cx="1458912" cy="530225"/>
        </p:xfrm>
        <a:graphic>
          <a:graphicData uri="http://schemas.openxmlformats.org/presentationml/2006/ole">
            <p:oleObj spid="_x0000_s65541" name="Формула" r:id="rId6" imgW="558720" imgH="203040" progId="Equation.3">
              <p:embed/>
            </p:oleObj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1928794" y="3357562"/>
          <a:ext cx="1576387" cy="476250"/>
        </p:xfrm>
        <a:graphic>
          <a:graphicData uri="http://schemas.openxmlformats.org/presentationml/2006/ole">
            <p:oleObj spid="_x0000_s65542" name="Формула" r:id="rId7" imgW="672840" imgH="203040" progId="Equation.3">
              <p:embed/>
            </p:oleObj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515938" y="4240213"/>
          <a:ext cx="1184275" cy="511175"/>
        </p:xfrm>
        <a:graphic>
          <a:graphicData uri="http://schemas.openxmlformats.org/presentationml/2006/ole">
            <p:oleObj spid="_x0000_s65543" name="Формула" r:id="rId8" imgW="469800" imgH="203040" progId="Equation.3">
              <p:embed/>
            </p:oleObj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1714480" y="4214818"/>
          <a:ext cx="1071570" cy="466588"/>
        </p:xfrm>
        <a:graphic>
          <a:graphicData uri="http://schemas.openxmlformats.org/presentationml/2006/ole">
            <p:oleObj spid="_x0000_s65544" name="Формула" r:id="rId9" imgW="342720" imgH="177480" progId="Equation.3">
              <p:embed/>
            </p:oleObj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469900" y="5072063"/>
          <a:ext cx="1155700" cy="500062"/>
        </p:xfrm>
        <a:graphic>
          <a:graphicData uri="http://schemas.openxmlformats.org/presentationml/2006/ole">
            <p:oleObj spid="_x0000_s65545" name="Формула" r:id="rId10" imgW="469800" imgH="203040" progId="Equation.3">
              <p:embed/>
            </p:oleObj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1643042" y="5072074"/>
          <a:ext cx="1719262" cy="488950"/>
        </p:xfrm>
        <a:graphic>
          <a:graphicData uri="http://schemas.openxmlformats.org/presentationml/2006/ole">
            <p:oleObj spid="_x0000_s65546" name="Формула" r:id="rId11" imgW="672840" imgH="203040" progId="Equation.3">
              <p:embed/>
            </p:oleObj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7429520" y="250030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graphicFrame>
        <p:nvGraphicFramePr>
          <p:cNvPr id="51" name="Объект 50"/>
          <p:cNvGraphicFramePr>
            <a:graphicFrameLocks noChangeAspect="1"/>
          </p:cNvGraphicFramePr>
          <p:nvPr/>
        </p:nvGraphicFramePr>
        <p:xfrm>
          <a:off x="4857752" y="3500438"/>
          <a:ext cx="3819525" cy="1071562"/>
        </p:xfrm>
        <a:graphic>
          <a:graphicData uri="http://schemas.openxmlformats.org/presentationml/2006/ole">
            <p:oleObj spid="_x0000_s65548" name="Формула" r:id="rId12" imgW="1117440" imgH="457200" progId="Equation.3">
              <p:embed/>
            </p:oleObj>
          </a:graphicData>
        </a:graphic>
      </p:graphicFrame>
      <p:sp>
        <p:nvSpPr>
          <p:cNvPr id="54" name="Скругленный прямоугольник 53"/>
          <p:cNvSpPr/>
          <p:nvPr/>
        </p:nvSpPr>
        <p:spPr>
          <a:xfrm>
            <a:off x="5000628" y="142852"/>
            <a:ext cx="2928958" cy="8572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72" name="Object 6"/>
          <p:cNvGraphicFramePr>
            <a:graphicFrameLocks noChangeAspect="1"/>
          </p:cNvGraphicFramePr>
          <p:nvPr/>
        </p:nvGraphicFramePr>
        <p:xfrm>
          <a:off x="5143504" y="285728"/>
          <a:ext cx="2652712" cy="488950"/>
        </p:xfrm>
        <a:graphic>
          <a:graphicData uri="http://schemas.openxmlformats.org/presentationml/2006/ole">
            <p:oleObj spid="_x0000_s65549" name="Формула" r:id="rId13" imgW="825480" imgH="228600" progId="Equation.3">
              <p:embed/>
            </p:oleObj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5143504" y="271462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5418161" y="1733266"/>
            <a:ext cx="2538484" cy="791570"/>
          </a:xfrm>
          <a:custGeom>
            <a:avLst/>
            <a:gdLst>
              <a:gd name="connsiteX0" fmla="*/ 2538484 w 2538484"/>
              <a:gd name="connsiteY0" fmla="*/ 0 h 791570"/>
              <a:gd name="connsiteX1" fmla="*/ 900752 w 2538484"/>
              <a:gd name="connsiteY1" fmla="*/ 150125 h 791570"/>
              <a:gd name="connsiteX2" fmla="*/ 0 w 2538484"/>
              <a:gd name="connsiteY2" fmla="*/ 791570 h 79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8484" h="791570">
                <a:moveTo>
                  <a:pt x="2538484" y="0"/>
                </a:moveTo>
                <a:cubicBezTo>
                  <a:pt x="1931158" y="9098"/>
                  <a:pt x="1323833" y="18197"/>
                  <a:pt x="900752" y="150125"/>
                </a:cubicBezTo>
                <a:cubicBezTo>
                  <a:pt x="477671" y="282053"/>
                  <a:pt x="238835" y="536811"/>
                  <a:pt x="0" y="79157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2552131" y="1783308"/>
            <a:ext cx="2877125" cy="782471"/>
          </a:xfrm>
          <a:custGeom>
            <a:avLst/>
            <a:gdLst>
              <a:gd name="connsiteX0" fmla="*/ 1460311 w 1460311"/>
              <a:gd name="connsiteY0" fmla="*/ 755176 h 782471"/>
              <a:gd name="connsiteX1" fmla="*/ 723332 w 1460311"/>
              <a:gd name="connsiteY1" fmla="*/ 4549 h 782471"/>
              <a:gd name="connsiteX2" fmla="*/ 0 w 1460311"/>
              <a:gd name="connsiteY2" fmla="*/ 782471 h 78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0311" h="782471">
                <a:moveTo>
                  <a:pt x="1460311" y="755176"/>
                </a:moveTo>
                <a:cubicBezTo>
                  <a:pt x="1213514" y="377588"/>
                  <a:pt x="966717" y="0"/>
                  <a:pt x="723332" y="4549"/>
                </a:cubicBezTo>
                <a:cubicBezTo>
                  <a:pt x="479947" y="9098"/>
                  <a:pt x="239973" y="395784"/>
                  <a:pt x="0" y="78247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423081" y="1801504"/>
            <a:ext cx="2156346" cy="791571"/>
          </a:xfrm>
          <a:custGeom>
            <a:avLst/>
            <a:gdLst>
              <a:gd name="connsiteX0" fmla="*/ 2156346 w 2156346"/>
              <a:gd name="connsiteY0" fmla="*/ 791571 h 791571"/>
              <a:gd name="connsiteX1" fmla="*/ 1514901 w 2156346"/>
              <a:gd name="connsiteY1" fmla="*/ 232012 h 791571"/>
              <a:gd name="connsiteX2" fmla="*/ 0 w 2156346"/>
              <a:gd name="connsiteY2" fmla="*/ 0 h 79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6346" h="791571">
                <a:moveTo>
                  <a:pt x="2156346" y="791571"/>
                </a:moveTo>
                <a:cubicBezTo>
                  <a:pt x="2015319" y="577756"/>
                  <a:pt x="1874292" y="363941"/>
                  <a:pt x="1514901" y="232012"/>
                </a:cubicBezTo>
                <a:cubicBezTo>
                  <a:pt x="1155510" y="100084"/>
                  <a:pt x="577755" y="50042"/>
                  <a:pt x="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1071538" y="1785926"/>
            <a:ext cx="8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-</a:t>
            </a:r>
            <a:endParaRPr lang="ru-RU" sz="4400" b="1" dirty="0">
              <a:solidFill>
                <a:srgbClr val="FF0000"/>
              </a:solidFill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928662" y="2643182"/>
            <a:ext cx="1428760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571868" y="1928802"/>
            <a:ext cx="8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+</a:t>
            </a:r>
            <a:endParaRPr lang="ru-RU" sz="4400" b="1" dirty="0">
              <a:solidFill>
                <a:srgbClr val="FF0000"/>
              </a:solidFill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flipV="1">
            <a:off x="2786050" y="2786058"/>
            <a:ext cx="2214578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143636" y="1714488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-</a:t>
            </a:r>
            <a:endParaRPr lang="ru-RU" sz="4400" b="1" dirty="0">
              <a:solidFill>
                <a:srgbClr val="FF0000"/>
              </a:solidFill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5786446" y="2714620"/>
            <a:ext cx="1785950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 rot="1118266">
            <a:off x="5258906" y="1481584"/>
            <a:ext cx="461665" cy="7979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max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 rot="1395677">
            <a:off x="2438894" y="1413124"/>
            <a:ext cx="461665" cy="8693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min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0432" name="Object 20"/>
          <p:cNvGraphicFramePr>
            <a:graphicFrameLocks noChangeAspect="1"/>
          </p:cNvGraphicFramePr>
          <p:nvPr/>
        </p:nvGraphicFramePr>
        <p:xfrm>
          <a:off x="4857752" y="5072074"/>
          <a:ext cx="3906837" cy="1071563"/>
        </p:xfrm>
        <a:graphic>
          <a:graphicData uri="http://schemas.openxmlformats.org/presentationml/2006/ole">
            <p:oleObj spid="_x0000_s65552" name="Формула" r:id="rId14" imgW="11430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7" grpId="0"/>
      <p:bldP spid="53" grpId="0"/>
      <p:bldP spid="41" grpId="0" animBg="1"/>
      <p:bldP spid="44" grpId="0" animBg="1"/>
      <p:bldP spid="52" grpId="0" animBg="1"/>
      <p:bldP spid="55" grpId="0"/>
      <p:bldP spid="71" grpId="0"/>
      <p:bldP spid="7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20" y="357166"/>
            <a:ext cx="4908550" cy="5473700"/>
            <a:chOff x="2496" y="64"/>
            <a:chExt cx="3092" cy="34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496" y="144"/>
              <a:ext cx="3072" cy="3360"/>
              <a:chOff x="2496" y="144"/>
              <a:chExt cx="3072" cy="4032"/>
            </a:xfrm>
          </p:grpSpPr>
          <p:sp>
            <p:nvSpPr>
              <p:cNvPr id="125" name="Line 4"/>
              <p:cNvSpPr>
                <a:spLocks noChangeShapeType="1"/>
              </p:cNvSpPr>
              <p:nvPr/>
            </p:nvSpPr>
            <p:spPr bwMode="auto">
              <a:xfrm>
                <a:off x="556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Line 5"/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Line 6"/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Line 7"/>
              <p:cNvSpPr>
                <a:spLocks noChangeShapeType="1"/>
              </p:cNvSpPr>
              <p:nvPr/>
            </p:nvSpPr>
            <p:spPr bwMode="auto">
              <a:xfrm>
                <a:off x="300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Line 8"/>
              <p:cNvSpPr>
                <a:spLocks noChangeShapeType="1"/>
              </p:cNvSpPr>
              <p:nvPr/>
            </p:nvSpPr>
            <p:spPr bwMode="auto">
              <a:xfrm>
                <a:off x="326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Line 9"/>
              <p:cNvSpPr>
                <a:spLocks noChangeShapeType="1"/>
              </p:cNvSpPr>
              <p:nvPr/>
            </p:nvSpPr>
            <p:spPr bwMode="auto">
              <a:xfrm>
                <a:off x="352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Line 10"/>
              <p:cNvSpPr>
                <a:spLocks noChangeShapeType="1"/>
              </p:cNvSpPr>
              <p:nvPr/>
            </p:nvSpPr>
            <p:spPr bwMode="auto">
              <a:xfrm>
                <a:off x="377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Line 11"/>
              <p:cNvSpPr>
                <a:spLocks noChangeShapeType="1"/>
              </p:cNvSpPr>
              <p:nvPr/>
            </p:nvSpPr>
            <p:spPr bwMode="auto">
              <a:xfrm>
                <a:off x="403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Line 12"/>
              <p:cNvSpPr>
                <a:spLocks noChangeShapeType="1"/>
              </p:cNvSpPr>
              <p:nvPr/>
            </p:nvSpPr>
            <p:spPr bwMode="auto">
              <a:xfrm>
                <a:off x="428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Line 13"/>
              <p:cNvSpPr>
                <a:spLocks noChangeShapeType="1"/>
              </p:cNvSpPr>
              <p:nvPr/>
            </p:nvSpPr>
            <p:spPr bwMode="auto">
              <a:xfrm>
                <a:off x="454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Line 14"/>
              <p:cNvSpPr>
                <a:spLocks noChangeShapeType="1"/>
              </p:cNvSpPr>
              <p:nvPr/>
            </p:nvSpPr>
            <p:spPr bwMode="auto">
              <a:xfrm>
                <a:off x="480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Line 15"/>
              <p:cNvSpPr>
                <a:spLocks noChangeShapeType="1"/>
              </p:cNvSpPr>
              <p:nvPr/>
            </p:nvSpPr>
            <p:spPr bwMode="auto">
              <a:xfrm>
                <a:off x="505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Line 16"/>
              <p:cNvSpPr>
                <a:spLocks noChangeShapeType="1"/>
              </p:cNvSpPr>
              <p:nvPr/>
            </p:nvSpPr>
            <p:spPr bwMode="auto">
              <a:xfrm>
                <a:off x="531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" name="Line 17"/>
            <p:cNvSpPr>
              <a:spLocks noChangeShapeType="1"/>
            </p:cNvSpPr>
            <p:nvPr/>
          </p:nvSpPr>
          <p:spPr bwMode="auto">
            <a:xfrm>
              <a:off x="2496" y="14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Line 18"/>
            <p:cNvSpPr>
              <a:spLocks noChangeShapeType="1"/>
            </p:cNvSpPr>
            <p:nvPr/>
          </p:nvSpPr>
          <p:spPr bwMode="auto">
            <a:xfrm>
              <a:off x="2496" y="38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Line 19"/>
            <p:cNvSpPr>
              <a:spLocks noChangeShapeType="1"/>
            </p:cNvSpPr>
            <p:nvPr/>
          </p:nvSpPr>
          <p:spPr bwMode="auto">
            <a:xfrm>
              <a:off x="2496" y="618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Line 20"/>
            <p:cNvSpPr>
              <a:spLocks noChangeShapeType="1"/>
            </p:cNvSpPr>
            <p:nvPr/>
          </p:nvSpPr>
          <p:spPr bwMode="auto">
            <a:xfrm>
              <a:off x="2496" y="856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Line 21"/>
            <p:cNvSpPr>
              <a:spLocks noChangeShapeType="1"/>
            </p:cNvSpPr>
            <p:nvPr/>
          </p:nvSpPr>
          <p:spPr bwMode="auto">
            <a:xfrm>
              <a:off x="2496" y="1093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Line 22"/>
            <p:cNvSpPr>
              <a:spLocks noChangeShapeType="1"/>
            </p:cNvSpPr>
            <p:nvPr/>
          </p:nvSpPr>
          <p:spPr bwMode="auto">
            <a:xfrm>
              <a:off x="2496" y="1330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Line 23"/>
            <p:cNvSpPr>
              <a:spLocks noChangeShapeType="1"/>
            </p:cNvSpPr>
            <p:nvPr/>
          </p:nvSpPr>
          <p:spPr bwMode="auto">
            <a:xfrm>
              <a:off x="2496" y="1567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Line 24"/>
            <p:cNvSpPr>
              <a:spLocks noChangeShapeType="1"/>
            </p:cNvSpPr>
            <p:nvPr/>
          </p:nvSpPr>
          <p:spPr bwMode="auto">
            <a:xfrm>
              <a:off x="2496" y="180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Line 25"/>
            <p:cNvSpPr>
              <a:spLocks noChangeShapeType="1"/>
            </p:cNvSpPr>
            <p:nvPr/>
          </p:nvSpPr>
          <p:spPr bwMode="auto">
            <a:xfrm>
              <a:off x="2496" y="204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Line 26"/>
            <p:cNvSpPr>
              <a:spLocks noChangeShapeType="1"/>
            </p:cNvSpPr>
            <p:nvPr/>
          </p:nvSpPr>
          <p:spPr bwMode="auto">
            <a:xfrm>
              <a:off x="2496" y="2279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Line 27"/>
            <p:cNvSpPr>
              <a:spLocks noChangeShapeType="1"/>
            </p:cNvSpPr>
            <p:nvPr/>
          </p:nvSpPr>
          <p:spPr bwMode="auto">
            <a:xfrm>
              <a:off x="2496" y="2516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Line 28"/>
            <p:cNvSpPr>
              <a:spLocks noChangeShapeType="1"/>
            </p:cNvSpPr>
            <p:nvPr/>
          </p:nvSpPr>
          <p:spPr bwMode="auto">
            <a:xfrm>
              <a:off x="2496" y="2753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Line 29"/>
            <p:cNvSpPr>
              <a:spLocks noChangeShapeType="1"/>
            </p:cNvSpPr>
            <p:nvPr/>
          </p:nvSpPr>
          <p:spPr bwMode="auto">
            <a:xfrm>
              <a:off x="2496" y="2990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Line 30"/>
            <p:cNvSpPr>
              <a:spLocks noChangeShapeType="1"/>
            </p:cNvSpPr>
            <p:nvPr/>
          </p:nvSpPr>
          <p:spPr bwMode="auto">
            <a:xfrm>
              <a:off x="2496" y="3227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Line 31"/>
            <p:cNvSpPr>
              <a:spLocks noChangeShapeType="1"/>
            </p:cNvSpPr>
            <p:nvPr/>
          </p:nvSpPr>
          <p:spPr bwMode="auto">
            <a:xfrm>
              <a:off x="2496" y="346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32"/>
            <p:cNvSpPr>
              <a:spLocks/>
            </p:cNvSpPr>
            <p:nvPr/>
          </p:nvSpPr>
          <p:spPr bwMode="auto">
            <a:xfrm>
              <a:off x="2512" y="1800"/>
              <a:ext cx="3048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048" y="0"/>
                </a:cxn>
              </a:cxnLst>
              <a:rect l="0" t="0" r="r" b="b"/>
              <a:pathLst>
                <a:path w="3048" h="8">
                  <a:moveTo>
                    <a:pt x="0" y="8"/>
                  </a:moveTo>
                  <a:lnTo>
                    <a:pt x="3048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33"/>
            <p:cNvSpPr>
              <a:spLocks/>
            </p:cNvSpPr>
            <p:nvPr/>
          </p:nvSpPr>
          <p:spPr bwMode="auto">
            <a:xfrm>
              <a:off x="4024" y="64"/>
              <a:ext cx="8" cy="3448"/>
            </a:xfrm>
            <a:custGeom>
              <a:avLst/>
              <a:gdLst/>
              <a:ahLst/>
              <a:cxnLst>
                <a:cxn ang="0">
                  <a:pos x="0" y="3448"/>
                </a:cxn>
                <a:cxn ang="0">
                  <a:pos x="8" y="0"/>
                </a:cxn>
              </a:cxnLst>
              <a:rect l="0" t="0" r="r" b="b"/>
              <a:pathLst>
                <a:path w="8" h="3448">
                  <a:moveTo>
                    <a:pt x="0" y="3448"/>
                  </a:moveTo>
                  <a:lnTo>
                    <a:pt x="8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Text Box 34"/>
            <p:cNvSpPr txBox="1">
              <a:spLocks noChangeArrowheads="1"/>
            </p:cNvSpPr>
            <p:nvPr/>
          </p:nvSpPr>
          <p:spPr bwMode="auto">
            <a:xfrm>
              <a:off x="5328" y="1680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x</a:t>
              </a:r>
              <a:endPara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1" name="Text Box 35"/>
            <p:cNvSpPr txBox="1">
              <a:spLocks noChangeArrowheads="1"/>
            </p:cNvSpPr>
            <p:nvPr/>
          </p:nvSpPr>
          <p:spPr bwMode="auto">
            <a:xfrm>
              <a:off x="3840" y="177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22" name="Text Box 36"/>
            <p:cNvSpPr txBox="1">
              <a:spLocks noChangeArrowheads="1"/>
            </p:cNvSpPr>
            <p:nvPr/>
          </p:nvSpPr>
          <p:spPr bwMode="auto">
            <a:xfrm>
              <a:off x="4992" y="3072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123" name="Text Box 37"/>
            <p:cNvSpPr txBox="1">
              <a:spLocks noChangeArrowheads="1"/>
            </p:cNvSpPr>
            <p:nvPr/>
          </p:nvSpPr>
          <p:spPr bwMode="auto">
            <a:xfrm>
              <a:off x="3648" y="144"/>
              <a:ext cx="2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y</a:t>
              </a:r>
              <a:endPara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4" name="Text Box 38"/>
            <p:cNvSpPr txBox="1">
              <a:spLocks noChangeArrowheads="1"/>
            </p:cNvSpPr>
            <p:nvPr/>
          </p:nvSpPr>
          <p:spPr bwMode="auto">
            <a:xfrm>
              <a:off x="4176" y="179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24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42" name="Овал 41"/>
          <p:cNvSpPr/>
          <p:nvPr/>
        </p:nvSpPr>
        <p:spPr>
          <a:xfrm>
            <a:off x="2643174" y="1142984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000364" y="428604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285984" y="1928802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4857760"/>
            <a:ext cx="9715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Управляющая кнопка: далее 45">
            <a:hlinkClick r:id="" action="ppaction://noaction" highlightClick="1"/>
          </p:cNvPr>
          <p:cNvSpPr/>
          <p:nvPr/>
        </p:nvSpPr>
        <p:spPr>
          <a:xfrm>
            <a:off x="7143768" y="500042"/>
            <a:ext cx="428628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2714612" y="178592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643174" y="2000240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786050" y="100010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ru-RU" dirty="0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2643174" y="121442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5"/>
          <a:srcRect l="38578" t="9606" r="22844" b="15678"/>
          <a:stretch>
            <a:fillRect/>
          </a:stretch>
        </p:blipFill>
        <p:spPr bwMode="auto">
          <a:xfrm>
            <a:off x="428596" y="214290"/>
            <a:ext cx="385765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TextBox 54"/>
          <p:cNvSpPr txBox="1"/>
          <p:nvPr/>
        </p:nvSpPr>
        <p:spPr>
          <a:xfrm>
            <a:off x="5286380" y="1285860"/>
            <a:ext cx="3714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Уточним точку пересечения графика с осью Ох. Так как</a:t>
            </a:r>
          </a:p>
          <a:p>
            <a:r>
              <a:rPr lang="ru-RU" dirty="0" smtClean="0"/>
              <a:t>у(</a:t>
            </a:r>
            <a:r>
              <a:rPr lang="en-US" dirty="0" smtClean="0"/>
              <a:t>2</a:t>
            </a:r>
            <a:r>
              <a:rPr lang="ru-RU" dirty="0" smtClean="0"/>
              <a:t>)</a:t>
            </a:r>
            <a:r>
              <a:rPr lang="en-US" dirty="0" smtClean="0"/>
              <a:t>=3 &gt; 0</a:t>
            </a:r>
          </a:p>
          <a:p>
            <a:r>
              <a:rPr lang="en-US" dirty="0" smtClean="0"/>
              <a:t>y(3)=-13 &lt; 0,</a:t>
            </a:r>
          </a:p>
          <a:p>
            <a:r>
              <a:rPr lang="ru-RU" dirty="0" smtClean="0"/>
              <a:t>то  корень многочлена находится в интервале (2; 3). Соединив полученные точки, находим приближенное значение корня:</a:t>
            </a:r>
          </a:p>
          <a:p>
            <a:endParaRPr lang="ru-RU" dirty="0"/>
          </a:p>
        </p:txBody>
      </p:sp>
      <p:graphicFrame>
        <p:nvGraphicFramePr>
          <p:cNvPr id="56" name="Объект 55"/>
          <p:cNvGraphicFramePr>
            <a:graphicFrameLocks noChangeAspect="1"/>
          </p:cNvGraphicFramePr>
          <p:nvPr/>
        </p:nvGraphicFramePr>
        <p:xfrm>
          <a:off x="6143636" y="3500438"/>
          <a:ext cx="871542" cy="458790"/>
        </p:xfrm>
        <a:graphic>
          <a:graphicData uri="http://schemas.openxmlformats.org/presentationml/2006/ole">
            <p:oleObj spid="_x0000_s61446" name="Формула" r:id="rId6" imgW="457200" imgH="203040" progId="Equation.3">
              <p:embed/>
            </p:oleObj>
          </a:graphicData>
        </a:graphic>
      </p:graphicFrame>
      <p:sp>
        <p:nvSpPr>
          <p:cNvPr id="57" name="Прямоугольник 56"/>
          <p:cNvSpPr/>
          <p:nvPr/>
        </p:nvSpPr>
        <p:spPr>
          <a:xfrm>
            <a:off x="0" y="0"/>
            <a:ext cx="17144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№7(Б)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53" name="Группа 7"/>
          <p:cNvGrpSpPr/>
          <p:nvPr/>
        </p:nvGrpSpPr>
        <p:grpSpPr>
          <a:xfrm>
            <a:off x="3929058" y="0"/>
            <a:ext cx="2571768" cy="930258"/>
            <a:chOff x="817748" y="29987"/>
            <a:chExt cx="3337191" cy="1033621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817748" y="29987"/>
              <a:ext cx="3337191" cy="103362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9" name="Содержимое 4"/>
            <p:cNvGraphicFramePr>
              <a:graphicFrameLocks noChangeAspect="1"/>
            </p:cNvGraphicFramePr>
            <p:nvPr/>
          </p:nvGraphicFramePr>
          <p:xfrm>
            <a:off x="1108227" y="188737"/>
            <a:ext cx="2595575" cy="659695"/>
          </p:xfrm>
          <a:graphic>
            <a:graphicData uri="http://schemas.openxmlformats.org/presentationml/2006/ole">
              <p:oleObj spid="_x0000_s61447" name="Формула" r:id="rId7" imgW="901440" imgH="228600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8 (Б)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357422" y="2"/>
            <a:ext cx="3143272" cy="951043"/>
            <a:chOff x="142844" y="1142985"/>
            <a:chExt cx="4143404" cy="87313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2844" y="1142985"/>
              <a:ext cx="4143404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670204" y="1373260"/>
            <a:ext cx="3069864" cy="495532"/>
          </p:xfrm>
          <a:graphic>
            <a:graphicData uri="http://schemas.openxmlformats.org/presentationml/2006/ole">
              <p:oleObj spid="_x0000_s69634" name="Формула" r:id="rId4" imgW="1066680" imgH="228600" progId="Equation.3">
                <p:embed/>
              </p:oleObj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214282" y="857232"/>
            <a:ext cx="43577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Решение.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35729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Область определения                                     </a:t>
            </a:r>
            <a:endParaRPr lang="ru-RU" dirty="0" smtClean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928926" y="1285860"/>
          <a:ext cx="1931988" cy="539750"/>
        </p:xfrm>
        <a:graphic>
          <a:graphicData uri="http://schemas.openxmlformats.org/presentationml/2006/ole">
            <p:oleObj spid="_x0000_s69635" name="Формула" r:id="rId5" imgW="863280" imgH="241200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5720" y="1714488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Точки пересечения с осями координат: </a:t>
            </a: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Нули функции уточним позднее.</a:t>
            </a:r>
          </a:p>
          <a:p>
            <a:pPr marL="800100" lvl="1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Проверим на четность, нечетность и периодичность: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4446588" y="1785938"/>
          <a:ext cx="2590800" cy="754062"/>
        </p:xfrm>
        <a:graphic>
          <a:graphicData uri="http://schemas.openxmlformats.org/presentationml/2006/ole">
            <p:oleObj spid="_x0000_s69636" name="Формула" r:id="rId6" imgW="1574640" imgH="457200" progId="Equation.3">
              <p:embed/>
            </p:oleObj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1562100" y="3500438"/>
          <a:ext cx="3440113" cy="784225"/>
        </p:xfrm>
        <a:graphic>
          <a:graphicData uri="http://schemas.openxmlformats.org/presentationml/2006/ole">
            <p:oleObj spid="_x0000_s69637" name="Формула" r:id="rId7" imgW="1854000" imgH="457200" progId="Equation.3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00100" y="4429132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– функция  общего вида, не периодическая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5000636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 Найдем интервалы возрастания и убывания функции и точки экстремума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598613" y="5500688"/>
          <a:ext cx="4294187" cy="371475"/>
        </p:xfrm>
        <a:graphic>
          <a:graphicData uri="http://schemas.openxmlformats.org/presentationml/2006/ole">
            <p:oleObj spid="_x0000_s69638" name="Формула" r:id="rId8" imgW="1854000" imgH="228600" progId="Equation.3">
              <p:embed/>
            </p:oleObj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1928794" y="5929330"/>
          <a:ext cx="3730625" cy="739757"/>
        </p:xfrm>
        <a:graphic>
          <a:graphicData uri="http://schemas.openxmlformats.org/presentationml/2006/ole">
            <p:oleObj spid="_x0000_s69639" name="Формула" r:id="rId9" imgW="13968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№8(Б)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285984" y="71438"/>
            <a:ext cx="2775984" cy="930258"/>
            <a:chOff x="817748" y="29987"/>
            <a:chExt cx="3337191" cy="103362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817748" y="29987"/>
              <a:ext cx="3337191" cy="103362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871203" y="188737"/>
            <a:ext cx="3068767" cy="659695"/>
          </p:xfrm>
          <a:graphic>
            <a:graphicData uri="http://schemas.openxmlformats.org/presentationml/2006/ole">
              <p:oleObj spid="_x0000_s70658" name="Формула" r:id="rId3" imgW="1066680" imgH="228600" progId="Equation.3">
                <p:embed/>
              </p:oleObj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285720" y="1285860"/>
            <a:ext cx="8215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/>
            <a:endParaRPr lang="ru-RU" dirty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00034" y="2571744"/>
            <a:ext cx="72866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715406" y="2570950"/>
            <a:ext cx="14287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144298" y="2570950"/>
            <a:ext cx="14287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71736" y="264318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571472" y="2000240"/>
          <a:ext cx="357190" cy="439618"/>
        </p:xfrm>
        <a:graphic>
          <a:graphicData uri="http://schemas.openxmlformats.org/presentationml/2006/ole">
            <p:oleObj spid="_x0000_s70659" name="Формула" r:id="rId4" imgW="164880" imgH="203040" progId="Equation.3">
              <p:embed/>
            </p:oleObj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500034" y="2714620"/>
          <a:ext cx="301625" cy="357187"/>
        </p:xfrm>
        <a:graphic>
          <a:graphicData uri="http://schemas.openxmlformats.org/presentationml/2006/ole">
            <p:oleObj spid="_x0000_s70660" name="Формула" r:id="rId5" imgW="139680" imgH="164880" progId="Equation.3">
              <p:embed/>
            </p:oleObj>
          </a:graphicData>
        </a:graphic>
      </p:graphicFrame>
      <p:sp>
        <p:nvSpPr>
          <p:cNvPr id="23" name="Полилиния 22"/>
          <p:cNvSpPr/>
          <p:nvPr/>
        </p:nvSpPr>
        <p:spPr>
          <a:xfrm>
            <a:off x="5214942" y="1500174"/>
            <a:ext cx="2388358" cy="982639"/>
          </a:xfrm>
          <a:custGeom>
            <a:avLst/>
            <a:gdLst>
              <a:gd name="connsiteX0" fmla="*/ 2388358 w 2388358"/>
              <a:gd name="connsiteY0" fmla="*/ 0 h 982639"/>
              <a:gd name="connsiteX1" fmla="*/ 423080 w 2388358"/>
              <a:gd name="connsiteY1" fmla="*/ 395785 h 982639"/>
              <a:gd name="connsiteX2" fmla="*/ 0 w 2388358"/>
              <a:gd name="connsiteY2" fmla="*/ 982639 h 98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8358" h="982639">
                <a:moveTo>
                  <a:pt x="2388358" y="0"/>
                </a:moveTo>
                <a:cubicBezTo>
                  <a:pt x="1604749" y="116006"/>
                  <a:pt x="821140" y="232012"/>
                  <a:pt x="423080" y="395785"/>
                </a:cubicBezTo>
                <a:cubicBezTo>
                  <a:pt x="25020" y="559558"/>
                  <a:pt x="12510" y="771098"/>
                  <a:pt x="0" y="982639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2786050" y="1785926"/>
            <a:ext cx="2442950" cy="709683"/>
          </a:xfrm>
          <a:custGeom>
            <a:avLst/>
            <a:gdLst>
              <a:gd name="connsiteX0" fmla="*/ 2442950 w 2442950"/>
              <a:gd name="connsiteY0" fmla="*/ 682388 h 709683"/>
              <a:gd name="connsiteX1" fmla="*/ 1583141 w 2442950"/>
              <a:gd name="connsiteY1" fmla="*/ 95534 h 709683"/>
              <a:gd name="connsiteX2" fmla="*/ 641445 w 2442950"/>
              <a:gd name="connsiteY2" fmla="*/ 109182 h 709683"/>
              <a:gd name="connsiteX3" fmla="*/ 0 w 2442950"/>
              <a:gd name="connsiteY3" fmla="*/ 709683 h 70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2950" h="709683">
                <a:moveTo>
                  <a:pt x="2442950" y="682388"/>
                </a:moveTo>
                <a:cubicBezTo>
                  <a:pt x="2163171" y="436728"/>
                  <a:pt x="1883392" y="191068"/>
                  <a:pt x="1583141" y="95534"/>
                </a:cubicBezTo>
                <a:cubicBezTo>
                  <a:pt x="1282890" y="0"/>
                  <a:pt x="905302" y="6824"/>
                  <a:pt x="641445" y="109182"/>
                </a:cubicBezTo>
                <a:cubicBezTo>
                  <a:pt x="377588" y="211540"/>
                  <a:pt x="188794" y="460611"/>
                  <a:pt x="0" y="709683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357158" y="1785926"/>
            <a:ext cx="2442949" cy="696036"/>
          </a:xfrm>
          <a:custGeom>
            <a:avLst/>
            <a:gdLst>
              <a:gd name="connsiteX0" fmla="*/ 2442949 w 2442949"/>
              <a:gd name="connsiteY0" fmla="*/ 696036 h 696036"/>
              <a:gd name="connsiteX1" fmla="*/ 1733266 w 2442949"/>
              <a:gd name="connsiteY1" fmla="*/ 232012 h 696036"/>
              <a:gd name="connsiteX2" fmla="*/ 0 w 2442949"/>
              <a:gd name="connsiteY2" fmla="*/ 0 h 69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949" h="696036">
                <a:moveTo>
                  <a:pt x="2442949" y="696036"/>
                </a:moveTo>
                <a:cubicBezTo>
                  <a:pt x="2291686" y="522027"/>
                  <a:pt x="2140424" y="348018"/>
                  <a:pt x="1733266" y="232012"/>
                </a:cubicBezTo>
                <a:cubicBezTo>
                  <a:pt x="1326108" y="116006"/>
                  <a:pt x="663054" y="58003"/>
                  <a:pt x="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357950" y="1714488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+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43306" y="1785926"/>
            <a:ext cx="92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-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14414" y="1785926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+</a:t>
            </a:r>
            <a:endParaRPr lang="ru-RU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500063" y="3357563"/>
          <a:ext cx="1425575" cy="530225"/>
        </p:xfrm>
        <a:graphic>
          <a:graphicData uri="http://schemas.openxmlformats.org/presentationml/2006/ole">
            <p:oleObj spid="_x0000_s70661" name="Формула" r:id="rId6" imgW="545760" imgH="203040" progId="Equation.3">
              <p:embed/>
            </p:oleObj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1825625" y="3367088"/>
          <a:ext cx="2171700" cy="476250"/>
        </p:xfrm>
        <a:graphic>
          <a:graphicData uri="http://schemas.openxmlformats.org/presentationml/2006/ole">
            <p:oleObj spid="_x0000_s70662" name="Формула" r:id="rId7" imgW="927000" imgH="203040" progId="Equation.3">
              <p:embed/>
            </p:oleObj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547688" y="4240213"/>
          <a:ext cx="1119187" cy="511175"/>
        </p:xfrm>
        <a:graphic>
          <a:graphicData uri="http://schemas.openxmlformats.org/presentationml/2006/ole">
            <p:oleObj spid="_x0000_s70663" name="Формула" r:id="rId8" imgW="444240" imgH="203040" progId="Equation.3">
              <p:embed/>
            </p:oleObj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1698625" y="4222750"/>
          <a:ext cx="1817688" cy="473075"/>
        </p:xfrm>
        <a:graphic>
          <a:graphicData uri="http://schemas.openxmlformats.org/presentationml/2006/ole">
            <p:oleObj spid="_x0000_s70664" name="Формула" r:id="rId9" imgW="723600" imgH="203040" progId="Equation.3">
              <p:embed/>
            </p:oleObj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469900" y="5072063"/>
          <a:ext cx="1155700" cy="500062"/>
        </p:xfrm>
        <a:graphic>
          <a:graphicData uri="http://schemas.openxmlformats.org/presentationml/2006/ole">
            <p:oleObj spid="_x0000_s70665" name="Формула" r:id="rId10" imgW="469800" imgH="203040" progId="Equation.3">
              <p:embed/>
            </p:oleObj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1571604" y="5072074"/>
          <a:ext cx="2401888" cy="488950"/>
        </p:xfrm>
        <a:graphic>
          <a:graphicData uri="http://schemas.openxmlformats.org/presentationml/2006/ole">
            <p:oleObj spid="_x0000_s70666" name="Формула" r:id="rId11" imgW="939600" imgH="203040" progId="Equation.3">
              <p:embed/>
            </p:oleObj>
          </a:graphicData>
        </a:graphic>
      </p:graphicFrame>
      <p:cxnSp>
        <p:nvCxnSpPr>
          <p:cNvPr id="37" name="Прямая со стрелкой 36"/>
          <p:cNvCxnSpPr/>
          <p:nvPr/>
        </p:nvCxnSpPr>
        <p:spPr>
          <a:xfrm flipV="1">
            <a:off x="785786" y="2643182"/>
            <a:ext cx="1428760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071802" y="2714620"/>
            <a:ext cx="1928826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5357818" y="2714620"/>
            <a:ext cx="1857388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1632144">
            <a:off x="2667029" y="1547708"/>
            <a:ext cx="461665" cy="8454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max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632144">
            <a:off x="4954021" y="1558943"/>
            <a:ext cx="461665" cy="8454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29520" y="250030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graphicFrame>
        <p:nvGraphicFramePr>
          <p:cNvPr id="48" name="Объект 47"/>
          <p:cNvGraphicFramePr>
            <a:graphicFrameLocks noChangeAspect="1"/>
          </p:cNvGraphicFramePr>
          <p:nvPr/>
        </p:nvGraphicFramePr>
        <p:xfrm>
          <a:off x="5307013" y="3500438"/>
          <a:ext cx="2074862" cy="993775"/>
        </p:xfrm>
        <a:graphic>
          <a:graphicData uri="http://schemas.openxmlformats.org/presentationml/2006/ole">
            <p:oleObj spid="_x0000_s70667" name="Формула" r:id="rId12" imgW="952200" imgH="457200" progId="Equation.3">
              <p:embed/>
            </p:oleObj>
          </a:graphicData>
        </a:graphic>
      </p:graphicFrame>
      <p:sp>
        <p:nvSpPr>
          <p:cNvPr id="49" name="Овал 48"/>
          <p:cNvSpPr/>
          <p:nvPr/>
        </p:nvSpPr>
        <p:spPr>
          <a:xfrm>
            <a:off x="2714612" y="2500306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143504" y="2500306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" name="Объект 50"/>
          <p:cNvGraphicFramePr>
            <a:graphicFrameLocks noChangeAspect="1"/>
          </p:cNvGraphicFramePr>
          <p:nvPr/>
        </p:nvGraphicFramePr>
        <p:xfrm>
          <a:off x="5357818" y="4643446"/>
          <a:ext cx="3446585" cy="1631942"/>
        </p:xfrm>
        <a:graphic>
          <a:graphicData uri="http://schemas.openxmlformats.org/presentationml/2006/ole">
            <p:oleObj spid="_x0000_s70668" name="Формула" r:id="rId13" imgW="1155600" imgH="812520" progId="Equation.3">
              <p:embed/>
            </p:oleObj>
          </a:graphicData>
        </a:graphic>
      </p:graphicFrame>
      <p:sp>
        <p:nvSpPr>
          <p:cNvPr id="54" name="Скругленный прямоугольник 53"/>
          <p:cNvSpPr/>
          <p:nvPr/>
        </p:nvSpPr>
        <p:spPr>
          <a:xfrm>
            <a:off x="5214942" y="142852"/>
            <a:ext cx="3500494" cy="8572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72" name="Object 6"/>
          <p:cNvGraphicFramePr>
            <a:graphicFrameLocks noChangeAspect="1"/>
          </p:cNvGraphicFramePr>
          <p:nvPr/>
        </p:nvGraphicFramePr>
        <p:xfrm>
          <a:off x="5357818" y="214290"/>
          <a:ext cx="3224213" cy="490537"/>
        </p:xfrm>
        <a:graphic>
          <a:graphicData uri="http://schemas.openxmlformats.org/presentationml/2006/ole">
            <p:oleObj spid="_x0000_s70669" name="Формула" r:id="rId14" imgW="1002960" imgH="228600" progId="Equation.3">
              <p:embed/>
            </p:oleObj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5072066" y="2643182"/>
          <a:ext cx="290514" cy="750495"/>
        </p:xfrm>
        <a:graphic>
          <a:graphicData uri="http://schemas.openxmlformats.org/presentationml/2006/ole">
            <p:oleObj spid="_x0000_s70670" name="Формула" r:id="rId15" imgW="1522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  <p:bldP spid="24" grpId="0" animBg="1"/>
      <p:bldP spid="25" grpId="0" animBg="1"/>
      <p:bldP spid="45" grpId="0"/>
      <p:bldP spid="46" grpId="0"/>
      <p:bldP spid="49" grpId="0" animBg="1"/>
      <p:bldP spid="49" grpId="1" animBg="1"/>
      <p:bldP spid="50" grpId="0" animBg="1"/>
      <p:bldP spid="5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20" y="357166"/>
            <a:ext cx="4908550" cy="5473700"/>
            <a:chOff x="2496" y="64"/>
            <a:chExt cx="3092" cy="34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496" y="144"/>
              <a:ext cx="3072" cy="3360"/>
              <a:chOff x="2496" y="144"/>
              <a:chExt cx="3072" cy="4032"/>
            </a:xfrm>
          </p:grpSpPr>
          <p:sp>
            <p:nvSpPr>
              <p:cNvPr id="125" name="Line 4"/>
              <p:cNvSpPr>
                <a:spLocks noChangeShapeType="1"/>
              </p:cNvSpPr>
              <p:nvPr/>
            </p:nvSpPr>
            <p:spPr bwMode="auto">
              <a:xfrm>
                <a:off x="556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Line 5"/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Line 6"/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Line 7"/>
              <p:cNvSpPr>
                <a:spLocks noChangeShapeType="1"/>
              </p:cNvSpPr>
              <p:nvPr/>
            </p:nvSpPr>
            <p:spPr bwMode="auto">
              <a:xfrm>
                <a:off x="300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Line 8"/>
              <p:cNvSpPr>
                <a:spLocks noChangeShapeType="1"/>
              </p:cNvSpPr>
              <p:nvPr/>
            </p:nvSpPr>
            <p:spPr bwMode="auto">
              <a:xfrm>
                <a:off x="326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Line 9"/>
              <p:cNvSpPr>
                <a:spLocks noChangeShapeType="1"/>
              </p:cNvSpPr>
              <p:nvPr/>
            </p:nvSpPr>
            <p:spPr bwMode="auto">
              <a:xfrm>
                <a:off x="352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Line 10"/>
              <p:cNvSpPr>
                <a:spLocks noChangeShapeType="1"/>
              </p:cNvSpPr>
              <p:nvPr/>
            </p:nvSpPr>
            <p:spPr bwMode="auto">
              <a:xfrm>
                <a:off x="377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Line 11"/>
              <p:cNvSpPr>
                <a:spLocks noChangeShapeType="1"/>
              </p:cNvSpPr>
              <p:nvPr/>
            </p:nvSpPr>
            <p:spPr bwMode="auto">
              <a:xfrm>
                <a:off x="403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Line 12"/>
              <p:cNvSpPr>
                <a:spLocks noChangeShapeType="1"/>
              </p:cNvSpPr>
              <p:nvPr/>
            </p:nvSpPr>
            <p:spPr bwMode="auto">
              <a:xfrm>
                <a:off x="428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Line 13"/>
              <p:cNvSpPr>
                <a:spLocks noChangeShapeType="1"/>
              </p:cNvSpPr>
              <p:nvPr/>
            </p:nvSpPr>
            <p:spPr bwMode="auto">
              <a:xfrm>
                <a:off x="454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Line 14"/>
              <p:cNvSpPr>
                <a:spLocks noChangeShapeType="1"/>
              </p:cNvSpPr>
              <p:nvPr/>
            </p:nvSpPr>
            <p:spPr bwMode="auto">
              <a:xfrm>
                <a:off x="480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Line 15"/>
              <p:cNvSpPr>
                <a:spLocks noChangeShapeType="1"/>
              </p:cNvSpPr>
              <p:nvPr/>
            </p:nvSpPr>
            <p:spPr bwMode="auto">
              <a:xfrm>
                <a:off x="505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Line 16"/>
              <p:cNvSpPr>
                <a:spLocks noChangeShapeType="1"/>
              </p:cNvSpPr>
              <p:nvPr/>
            </p:nvSpPr>
            <p:spPr bwMode="auto">
              <a:xfrm>
                <a:off x="531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" name="Line 17"/>
            <p:cNvSpPr>
              <a:spLocks noChangeShapeType="1"/>
            </p:cNvSpPr>
            <p:nvPr/>
          </p:nvSpPr>
          <p:spPr bwMode="auto">
            <a:xfrm>
              <a:off x="2496" y="14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Line 18"/>
            <p:cNvSpPr>
              <a:spLocks noChangeShapeType="1"/>
            </p:cNvSpPr>
            <p:nvPr/>
          </p:nvSpPr>
          <p:spPr bwMode="auto">
            <a:xfrm>
              <a:off x="2496" y="38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Line 19"/>
            <p:cNvSpPr>
              <a:spLocks noChangeShapeType="1"/>
            </p:cNvSpPr>
            <p:nvPr/>
          </p:nvSpPr>
          <p:spPr bwMode="auto">
            <a:xfrm>
              <a:off x="2496" y="618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Line 20"/>
            <p:cNvSpPr>
              <a:spLocks noChangeShapeType="1"/>
            </p:cNvSpPr>
            <p:nvPr/>
          </p:nvSpPr>
          <p:spPr bwMode="auto">
            <a:xfrm>
              <a:off x="2496" y="856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Line 21"/>
            <p:cNvSpPr>
              <a:spLocks noChangeShapeType="1"/>
            </p:cNvSpPr>
            <p:nvPr/>
          </p:nvSpPr>
          <p:spPr bwMode="auto">
            <a:xfrm>
              <a:off x="2496" y="1093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Line 22"/>
            <p:cNvSpPr>
              <a:spLocks noChangeShapeType="1"/>
            </p:cNvSpPr>
            <p:nvPr/>
          </p:nvSpPr>
          <p:spPr bwMode="auto">
            <a:xfrm>
              <a:off x="2496" y="1330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Line 23"/>
            <p:cNvSpPr>
              <a:spLocks noChangeShapeType="1"/>
            </p:cNvSpPr>
            <p:nvPr/>
          </p:nvSpPr>
          <p:spPr bwMode="auto">
            <a:xfrm>
              <a:off x="2496" y="1567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Line 24"/>
            <p:cNvSpPr>
              <a:spLocks noChangeShapeType="1"/>
            </p:cNvSpPr>
            <p:nvPr/>
          </p:nvSpPr>
          <p:spPr bwMode="auto">
            <a:xfrm>
              <a:off x="2496" y="180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Line 25"/>
            <p:cNvSpPr>
              <a:spLocks noChangeShapeType="1"/>
            </p:cNvSpPr>
            <p:nvPr/>
          </p:nvSpPr>
          <p:spPr bwMode="auto">
            <a:xfrm>
              <a:off x="2496" y="204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Line 26"/>
            <p:cNvSpPr>
              <a:spLocks noChangeShapeType="1"/>
            </p:cNvSpPr>
            <p:nvPr/>
          </p:nvSpPr>
          <p:spPr bwMode="auto">
            <a:xfrm>
              <a:off x="2496" y="2279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Line 27"/>
            <p:cNvSpPr>
              <a:spLocks noChangeShapeType="1"/>
            </p:cNvSpPr>
            <p:nvPr/>
          </p:nvSpPr>
          <p:spPr bwMode="auto">
            <a:xfrm>
              <a:off x="2496" y="2516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Line 28"/>
            <p:cNvSpPr>
              <a:spLocks noChangeShapeType="1"/>
            </p:cNvSpPr>
            <p:nvPr/>
          </p:nvSpPr>
          <p:spPr bwMode="auto">
            <a:xfrm>
              <a:off x="2496" y="2753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Line 29"/>
            <p:cNvSpPr>
              <a:spLocks noChangeShapeType="1"/>
            </p:cNvSpPr>
            <p:nvPr/>
          </p:nvSpPr>
          <p:spPr bwMode="auto">
            <a:xfrm>
              <a:off x="2496" y="2990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Line 30"/>
            <p:cNvSpPr>
              <a:spLocks noChangeShapeType="1"/>
            </p:cNvSpPr>
            <p:nvPr/>
          </p:nvSpPr>
          <p:spPr bwMode="auto">
            <a:xfrm>
              <a:off x="2496" y="3227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Line 31"/>
            <p:cNvSpPr>
              <a:spLocks noChangeShapeType="1"/>
            </p:cNvSpPr>
            <p:nvPr/>
          </p:nvSpPr>
          <p:spPr bwMode="auto">
            <a:xfrm>
              <a:off x="2496" y="346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32"/>
            <p:cNvSpPr>
              <a:spLocks/>
            </p:cNvSpPr>
            <p:nvPr/>
          </p:nvSpPr>
          <p:spPr bwMode="auto">
            <a:xfrm>
              <a:off x="2512" y="1800"/>
              <a:ext cx="3048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048" y="0"/>
                </a:cxn>
              </a:cxnLst>
              <a:rect l="0" t="0" r="r" b="b"/>
              <a:pathLst>
                <a:path w="3048" h="8">
                  <a:moveTo>
                    <a:pt x="0" y="8"/>
                  </a:moveTo>
                  <a:lnTo>
                    <a:pt x="3048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33"/>
            <p:cNvSpPr>
              <a:spLocks/>
            </p:cNvSpPr>
            <p:nvPr/>
          </p:nvSpPr>
          <p:spPr bwMode="auto">
            <a:xfrm>
              <a:off x="4024" y="64"/>
              <a:ext cx="8" cy="3448"/>
            </a:xfrm>
            <a:custGeom>
              <a:avLst/>
              <a:gdLst/>
              <a:ahLst/>
              <a:cxnLst>
                <a:cxn ang="0">
                  <a:pos x="0" y="3448"/>
                </a:cxn>
                <a:cxn ang="0">
                  <a:pos x="8" y="0"/>
                </a:cxn>
              </a:cxnLst>
              <a:rect l="0" t="0" r="r" b="b"/>
              <a:pathLst>
                <a:path w="8" h="3448">
                  <a:moveTo>
                    <a:pt x="0" y="3448"/>
                  </a:moveTo>
                  <a:lnTo>
                    <a:pt x="8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Text Box 34"/>
            <p:cNvSpPr txBox="1">
              <a:spLocks noChangeArrowheads="1"/>
            </p:cNvSpPr>
            <p:nvPr/>
          </p:nvSpPr>
          <p:spPr bwMode="auto">
            <a:xfrm>
              <a:off x="5328" y="1680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x</a:t>
              </a:r>
              <a:endPara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1" name="Text Box 35"/>
            <p:cNvSpPr txBox="1">
              <a:spLocks noChangeArrowheads="1"/>
            </p:cNvSpPr>
            <p:nvPr/>
          </p:nvSpPr>
          <p:spPr bwMode="auto">
            <a:xfrm>
              <a:off x="3840" y="177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22" name="Text Box 36"/>
            <p:cNvSpPr txBox="1">
              <a:spLocks noChangeArrowheads="1"/>
            </p:cNvSpPr>
            <p:nvPr/>
          </p:nvSpPr>
          <p:spPr bwMode="auto">
            <a:xfrm>
              <a:off x="4992" y="3072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123" name="Text Box 37"/>
            <p:cNvSpPr txBox="1">
              <a:spLocks noChangeArrowheads="1"/>
            </p:cNvSpPr>
            <p:nvPr/>
          </p:nvSpPr>
          <p:spPr bwMode="auto">
            <a:xfrm>
              <a:off x="3648" y="144"/>
              <a:ext cx="2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y</a:t>
              </a:r>
              <a:endPara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4" name="Text Box 38"/>
            <p:cNvSpPr txBox="1">
              <a:spLocks noChangeArrowheads="1"/>
            </p:cNvSpPr>
            <p:nvPr/>
          </p:nvSpPr>
          <p:spPr bwMode="auto">
            <a:xfrm>
              <a:off x="4176" y="179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24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42" name="Овал 41"/>
          <p:cNvSpPr/>
          <p:nvPr/>
        </p:nvSpPr>
        <p:spPr>
          <a:xfrm>
            <a:off x="2643174" y="1571612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143240" y="2786058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285984" y="3071810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4857760"/>
            <a:ext cx="9715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Управляющая кнопка: далее 45">
            <a:hlinkClick r:id="" action="ppaction://noaction" highlightClick="1"/>
          </p:cNvPr>
          <p:cNvSpPr/>
          <p:nvPr/>
        </p:nvSpPr>
        <p:spPr>
          <a:xfrm>
            <a:off x="7143768" y="500042"/>
            <a:ext cx="428628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2857488" y="135729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643174" y="1643050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286380" y="1285860"/>
            <a:ext cx="3714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Уточним точку пересечения графика с осью Ох. Так как</a:t>
            </a:r>
          </a:p>
          <a:p>
            <a:r>
              <a:rPr lang="ru-RU" dirty="0" smtClean="0"/>
              <a:t>у(0)</a:t>
            </a:r>
            <a:r>
              <a:rPr lang="en-US" dirty="0" smtClean="0"/>
              <a:t>=</a:t>
            </a:r>
            <a:r>
              <a:rPr lang="ru-RU" dirty="0" smtClean="0"/>
              <a:t>4</a:t>
            </a:r>
            <a:r>
              <a:rPr lang="en-US" dirty="0" smtClean="0"/>
              <a:t> &gt; 0</a:t>
            </a:r>
          </a:p>
          <a:p>
            <a:r>
              <a:rPr lang="en-US" dirty="0" smtClean="0"/>
              <a:t>y(</a:t>
            </a:r>
            <a:r>
              <a:rPr lang="ru-RU" dirty="0" smtClean="0"/>
              <a:t>-1</a:t>
            </a:r>
            <a:r>
              <a:rPr lang="en-US" dirty="0" smtClean="0"/>
              <a:t>)=-</a:t>
            </a:r>
            <a:r>
              <a:rPr lang="ru-RU" dirty="0" smtClean="0"/>
              <a:t>4</a:t>
            </a:r>
            <a:r>
              <a:rPr lang="en-US" dirty="0" smtClean="0"/>
              <a:t> &lt; 0,</a:t>
            </a:r>
          </a:p>
          <a:p>
            <a:r>
              <a:rPr lang="ru-RU" dirty="0" smtClean="0"/>
              <a:t>то  корень многочлена находится в интервале (-1; 0). Соединив полученные точки, находим приближенное значение корня:</a:t>
            </a:r>
          </a:p>
          <a:p>
            <a:endParaRPr lang="ru-RU" dirty="0"/>
          </a:p>
        </p:txBody>
      </p:sp>
      <p:graphicFrame>
        <p:nvGraphicFramePr>
          <p:cNvPr id="56" name="Объект 55"/>
          <p:cNvGraphicFramePr>
            <a:graphicFrameLocks noChangeAspect="1"/>
          </p:cNvGraphicFramePr>
          <p:nvPr/>
        </p:nvGraphicFramePr>
        <p:xfrm>
          <a:off x="6059488" y="3500438"/>
          <a:ext cx="1039812" cy="458787"/>
        </p:xfrm>
        <a:graphic>
          <a:graphicData uri="http://schemas.openxmlformats.org/presentationml/2006/ole">
            <p:oleObj spid="_x0000_s71682" name="Формула" r:id="rId5" imgW="545760" imgH="203040" progId="Equation.3">
              <p:embed/>
            </p:oleObj>
          </a:graphicData>
        </a:graphic>
      </p:graphicFrame>
      <p:sp>
        <p:nvSpPr>
          <p:cNvPr id="57" name="Прямоугольник 56"/>
          <p:cNvSpPr/>
          <p:nvPr/>
        </p:nvSpPr>
        <p:spPr>
          <a:xfrm>
            <a:off x="0" y="0"/>
            <a:ext cx="17144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№8(Б)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6"/>
          <a:srcRect l="63038" t="4056" r="3435" b="26565"/>
          <a:stretch>
            <a:fillRect/>
          </a:stretch>
        </p:blipFill>
        <p:spPr bwMode="auto">
          <a:xfrm>
            <a:off x="1357290" y="-142900"/>
            <a:ext cx="257176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" name="Группа 7"/>
          <p:cNvGrpSpPr/>
          <p:nvPr/>
        </p:nvGrpSpPr>
        <p:grpSpPr>
          <a:xfrm>
            <a:off x="3857620" y="0"/>
            <a:ext cx="2775984" cy="930258"/>
            <a:chOff x="817748" y="29987"/>
            <a:chExt cx="3337191" cy="1033621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817748" y="29987"/>
              <a:ext cx="3337191" cy="103362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3" name="Содержимое 4"/>
            <p:cNvGraphicFramePr>
              <a:graphicFrameLocks noChangeAspect="1"/>
            </p:cNvGraphicFramePr>
            <p:nvPr/>
          </p:nvGraphicFramePr>
          <p:xfrm>
            <a:off x="871203" y="188737"/>
            <a:ext cx="3068767" cy="659695"/>
          </p:xfrm>
          <a:graphic>
            <a:graphicData uri="http://schemas.openxmlformats.org/presentationml/2006/ole">
              <p:oleObj spid="_x0000_s71683" name="Формула" r:id="rId7" imgW="1066680" imgH="228600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Приведенные примеры распределены по степени трудности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3891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 – общеобразовательный уровень</a:t>
            </a:r>
          </a:p>
          <a:p>
            <a:r>
              <a:rPr lang="ru-RU" sz="2000" dirty="0" smtClean="0"/>
              <a:t>Б – задания средней трудности</a:t>
            </a:r>
          </a:p>
          <a:p>
            <a:r>
              <a:rPr lang="ru-RU" sz="2000" dirty="0" smtClean="0"/>
              <a:t>В – рассчитанные на более глубокое математики</a:t>
            </a:r>
          </a:p>
          <a:p>
            <a:r>
              <a:rPr lang="ru-RU" sz="2000" dirty="0" smtClean="0"/>
              <a:t>(*) – повышенной трудности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3071810"/>
            <a:ext cx="8429684" cy="3357586"/>
          </a:xfrm>
          <a:prstGeom prst="roundRect">
            <a:avLst>
              <a:gd name="adj" fmla="val 320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 примерах выполнить: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Найти область определения функции, точки пересечения с осями координат;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Исследовать функцию на четность или нечетность и на периодичность;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Найти интервалы возрастания и убывания функции и точки экстремума;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Построить график функции.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9(Б)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285984" y="142852"/>
            <a:ext cx="4143404" cy="951045"/>
            <a:chOff x="142844" y="1142983"/>
            <a:chExt cx="5929113" cy="873133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2844" y="1142985"/>
              <a:ext cx="5929113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367526" y="1142983"/>
            <a:ext cx="5467267" cy="854065"/>
          </p:xfrm>
          <a:graphic>
            <a:graphicData uri="http://schemas.openxmlformats.org/presentationml/2006/ole">
              <p:oleObj spid="_x0000_s73730" name="Формула" r:id="rId4" imgW="1777680" imgH="393480" progId="Equation.3">
                <p:embed/>
              </p:oleObj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214282" y="857232"/>
            <a:ext cx="43577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Решение.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35729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Область определения                                     </a:t>
            </a:r>
            <a:endParaRPr lang="ru-RU" dirty="0" smtClean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928926" y="1285860"/>
          <a:ext cx="1931988" cy="539750"/>
        </p:xfrm>
        <a:graphic>
          <a:graphicData uri="http://schemas.openxmlformats.org/presentationml/2006/ole">
            <p:oleObj spid="_x0000_s73731" name="Формула" r:id="rId5" imgW="863280" imgH="241200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5720" y="1714488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Точки пересечения с осями координат: </a:t>
            </a: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</a:p>
          <a:p>
            <a:pPr marL="800100" lvl="1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Нули функции уточним позднее.</a:t>
            </a:r>
          </a:p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Проверим на четность, нечетность и периодичность: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4786314" y="1714488"/>
          <a:ext cx="3781425" cy="1004888"/>
        </p:xfrm>
        <a:graphic>
          <a:graphicData uri="http://schemas.openxmlformats.org/presentationml/2006/ole">
            <p:oleObj spid="_x0000_s73732" name="Формула" r:id="rId6" imgW="2298600" imgH="609480" progId="Equation.3">
              <p:embed/>
            </p:oleObj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1000100" y="3357562"/>
          <a:ext cx="4595813" cy="1046163"/>
        </p:xfrm>
        <a:graphic>
          <a:graphicData uri="http://schemas.openxmlformats.org/presentationml/2006/ole">
            <p:oleObj spid="_x0000_s73733" name="Формула" r:id="rId7" imgW="2476440" imgH="609480" progId="Equation.3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928662" y="4429132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– функция  общего вида, не периодическая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786322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 Найдем интервалы возрастания и убывания функции и точки экстремума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500034" y="5143512"/>
          <a:ext cx="8029576" cy="784225"/>
        </p:xfrm>
        <a:graphic>
          <a:graphicData uri="http://schemas.openxmlformats.org/presentationml/2006/ole">
            <p:oleObj spid="_x0000_s73734" name="Формула" r:id="rId8" imgW="3466800" imgH="482400" progId="Equation.3">
              <p:embed/>
            </p:oleObj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1785918" y="6143644"/>
          <a:ext cx="4916488" cy="428625"/>
        </p:xfrm>
        <a:graphic>
          <a:graphicData uri="http://schemas.openxmlformats.org/presentationml/2006/ole">
            <p:oleObj spid="_x0000_s73735" name="Формула" r:id="rId9" imgW="18414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6430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№9(Б)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1714480" y="0"/>
            <a:ext cx="3857652" cy="1000108"/>
            <a:chOff x="76150" y="-49389"/>
            <a:chExt cx="5005786" cy="113594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76150" y="29987"/>
              <a:ext cx="5005786" cy="103362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76150" y="-49389"/>
            <a:ext cx="4837881" cy="1135946"/>
          </p:xfrm>
          <a:graphic>
            <a:graphicData uri="http://schemas.openxmlformats.org/presentationml/2006/ole">
              <p:oleObj spid="_x0000_s74754" name="Формула" r:id="rId3" imgW="1777680" imgH="393480" progId="Equation.3">
                <p:embed/>
              </p:oleObj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285720" y="1214422"/>
            <a:ext cx="8215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/>
            <a:endParaRPr lang="ru-RU" dirty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00034" y="2571744"/>
            <a:ext cx="72866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501092" y="2570950"/>
            <a:ext cx="14287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358612" y="2570950"/>
            <a:ext cx="14287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85984" y="264318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500034" y="2071678"/>
          <a:ext cx="357190" cy="439618"/>
        </p:xfrm>
        <a:graphic>
          <a:graphicData uri="http://schemas.openxmlformats.org/presentationml/2006/ole">
            <p:oleObj spid="_x0000_s74755" name="Формула" r:id="rId4" imgW="164880" imgH="203040" progId="Equation.3">
              <p:embed/>
            </p:oleObj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500034" y="2643182"/>
          <a:ext cx="301625" cy="357187"/>
        </p:xfrm>
        <a:graphic>
          <a:graphicData uri="http://schemas.openxmlformats.org/presentationml/2006/ole">
            <p:oleObj spid="_x0000_s74756" name="Формула" r:id="rId5" imgW="139680" imgH="164880" progId="Equation.3">
              <p:embed/>
            </p:oleObj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484188" y="3357563"/>
          <a:ext cx="1458912" cy="530225"/>
        </p:xfrm>
        <a:graphic>
          <a:graphicData uri="http://schemas.openxmlformats.org/presentationml/2006/ole">
            <p:oleObj spid="_x0000_s74757" name="Формула" r:id="rId6" imgW="558720" imgH="203040" progId="Equation.3">
              <p:embed/>
            </p:oleObj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1928794" y="3429000"/>
          <a:ext cx="1903412" cy="476250"/>
        </p:xfrm>
        <a:graphic>
          <a:graphicData uri="http://schemas.openxmlformats.org/presentationml/2006/ole">
            <p:oleObj spid="_x0000_s74758" name="Формула" r:id="rId7" imgW="812520" imgH="203040" progId="Equation.3">
              <p:embed/>
            </p:oleObj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515938" y="4240213"/>
          <a:ext cx="1184275" cy="511175"/>
        </p:xfrm>
        <a:graphic>
          <a:graphicData uri="http://schemas.openxmlformats.org/presentationml/2006/ole">
            <p:oleObj spid="_x0000_s74759" name="Формула" r:id="rId8" imgW="469800" imgH="203040" progId="Equation.3">
              <p:embed/>
            </p:oleObj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1714480" y="4286256"/>
          <a:ext cx="2519362" cy="428625"/>
        </p:xfrm>
        <a:graphic>
          <a:graphicData uri="http://schemas.openxmlformats.org/presentationml/2006/ole">
            <p:oleObj spid="_x0000_s74760" name="Формула" r:id="rId9" imgW="1002960" imgH="203040" progId="Equation.3">
              <p:embed/>
            </p:oleObj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376238" y="5072063"/>
          <a:ext cx="1343025" cy="500062"/>
        </p:xfrm>
        <a:graphic>
          <a:graphicData uri="http://schemas.openxmlformats.org/presentationml/2006/ole">
            <p:oleObj spid="_x0000_s74761" name="Формула" r:id="rId10" imgW="545760" imgH="203040" progId="Equation.3">
              <p:embed/>
            </p:oleObj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1714480" y="5072074"/>
          <a:ext cx="3049587" cy="488950"/>
        </p:xfrm>
        <a:graphic>
          <a:graphicData uri="http://schemas.openxmlformats.org/presentationml/2006/ole">
            <p:oleObj spid="_x0000_s74762" name="Формула" r:id="rId11" imgW="1193760" imgH="203040" progId="Equation.3">
              <p:embed/>
            </p:oleObj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7429520" y="250030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graphicFrame>
        <p:nvGraphicFramePr>
          <p:cNvPr id="48" name="Объект 47"/>
          <p:cNvGraphicFramePr>
            <a:graphicFrameLocks noChangeAspect="1"/>
          </p:cNvGraphicFramePr>
          <p:nvPr/>
        </p:nvGraphicFramePr>
        <p:xfrm>
          <a:off x="6643702" y="3000372"/>
          <a:ext cx="2297113" cy="1214445"/>
        </p:xfrm>
        <a:graphic>
          <a:graphicData uri="http://schemas.openxmlformats.org/presentationml/2006/ole">
            <p:oleObj spid="_x0000_s74763" name="Формула" r:id="rId12" imgW="1054080" imgH="634680" progId="Equation.3">
              <p:embed/>
            </p:oleObj>
          </a:graphicData>
        </a:graphic>
      </p:graphicFrame>
      <p:graphicFrame>
        <p:nvGraphicFramePr>
          <p:cNvPr id="51" name="Объект 50"/>
          <p:cNvGraphicFramePr>
            <a:graphicFrameLocks noChangeAspect="1"/>
          </p:cNvGraphicFramePr>
          <p:nvPr/>
        </p:nvGraphicFramePr>
        <p:xfrm>
          <a:off x="5357818" y="4143380"/>
          <a:ext cx="2473325" cy="1357322"/>
        </p:xfrm>
        <a:graphic>
          <a:graphicData uri="http://schemas.openxmlformats.org/presentationml/2006/ole">
            <p:oleObj spid="_x0000_s74764" name="Формула" r:id="rId13" imgW="723600" imgH="634680" progId="Equation.3">
              <p:embed/>
            </p:oleObj>
          </a:graphicData>
        </a:graphic>
      </p:graphicFrame>
      <p:sp>
        <p:nvSpPr>
          <p:cNvPr id="54" name="Скругленный прямоугольник 53"/>
          <p:cNvSpPr/>
          <p:nvPr/>
        </p:nvSpPr>
        <p:spPr>
          <a:xfrm>
            <a:off x="5643570" y="142852"/>
            <a:ext cx="3286148" cy="8572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72" name="Object 6"/>
          <p:cNvGraphicFramePr>
            <a:graphicFrameLocks noChangeAspect="1"/>
          </p:cNvGraphicFramePr>
          <p:nvPr/>
        </p:nvGraphicFramePr>
        <p:xfrm>
          <a:off x="5664166" y="285728"/>
          <a:ext cx="3265552" cy="488950"/>
        </p:xfrm>
        <a:graphic>
          <a:graphicData uri="http://schemas.openxmlformats.org/presentationml/2006/ole">
            <p:oleObj spid="_x0000_s74765" name="Формула" r:id="rId14" imgW="1218960" imgH="228600" progId="Equation.3">
              <p:embed/>
            </p:oleObj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5214942" y="264318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>
            <a:off x="3929852" y="2570950"/>
            <a:ext cx="14287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57620" y="264318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5418161" y="1733266"/>
            <a:ext cx="2538484" cy="791570"/>
          </a:xfrm>
          <a:custGeom>
            <a:avLst/>
            <a:gdLst>
              <a:gd name="connsiteX0" fmla="*/ 2538484 w 2538484"/>
              <a:gd name="connsiteY0" fmla="*/ 0 h 791570"/>
              <a:gd name="connsiteX1" fmla="*/ 900752 w 2538484"/>
              <a:gd name="connsiteY1" fmla="*/ 150125 h 791570"/>
              <a:gd name="connsiteX2" fmla="*/ 0 w 2538484"/>
              <a:gd name="connsiteY2" fmla="*/ 791570 h 79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8484" h="791570">
                <a:moveTo>
                  <a:pt x="2538484" y="0"/>
                </a:moveTo>
                <a:cubicBezTo>
                  <a:pt x="1931158" y="9098"/>
                  <a:pt x="1323833" y="18197"/>
                  <a:pt x="900752" y="150125"/>
                </a:cubicBezTo>
                <a:cubicBezTo>
                  <a:pt x="477671" y="282053"/>
                  <a:pt x="238835" y="536811"/>
                  <a:pt x="0" y="79157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3998794" y="1762836"/>
            <a:ext cx="1433015" cy="775648"/>
          </a:xfrm>
          <a:custGeom>
            <a:avLst/>
            <a:gdLst>
              <a:gd name="connsiteX0" fmla="*/ 1433015 w 1433015"/>
              <a:gd name="connsiteY0" fmla="*/ 775648 h 775648"/>
              <a:gd name="connsiteX1" fmla="*/ 846161 w 1433015"/>
              <a:gd name="connsiteY1" fmla="*/ 106907 h 775648"/>
              <a:gd name="connsiteX2" fmla="*/ 395785 w 1433015"/>
              <a:gd name="connsiteY2" fmla="*/ 134203 h 775648"/>
              <a:gd name="connsiteX3" fmla="*/ 0 w 1433015"/>
              <a:gd name="connsiteY3" fmla="*/ 762000 h 77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3015" h="775648">
                <a:moveTo>
                  <a:pt x="1433015" y="775648"/>
                </a:moveTo>
                <a:cubicBezTo>
                  <a:pt x="1226024" y="494731"/>
                  <a:pt x="1019033" y="213814"/>
                  <a:pt x="846161" y="106907"/>
                </a:cubicBezTo>
                <a:cubicBezTo>
                  <a:pt x="673289" y="0"/>
                  <a:pt x="536812" y="25021"/>
                  <a:pt x="395785" y="134203"/>
                </a:cubicBezTo>
                <a:cubicBezTo>
                  <a:pt x="254758" y="243385"/>
                  <a:pt x="127379" y="502692"/>
                  <a:pt x="0" y="76200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2552131" y="1783308"/>
            <a:ext cx="1460311" cy="782471"/>
          </a:xfrm>
          <a:custGeom>
            <a:avLst/>
            <a:gdLst>
              <a:gd name="connsiteX0" fmla="*/ 1460311 w 1460311"/>
              <a:gd name="connsiteY0" fmla="*/ 755176 h 782471"/>
              <a:gd name="connsiteX1" fmla="*/ 723332 w 1460311"/>
              <a:gd name="connsiteY1" fmla="*/ 4549 h 782471"/>
              <a:gd name="connsiteX2" fmla="*/ 0 w 1460311"/>
              <a:gd name="connsiteY2" fmla="*/ 782471 h 78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0311" h="782471">
                <a:moveTo>
                  <a:pt x="1460311" y="755176"/>
                </a:moveTo>
                <a:cubicBezTo>
                  <a:pt x="1213514" y="377588"/>
                  <a:pt x="966717" y="0"/>
                  <a:pt x="723332" y="4549"/>
                </a:cubicBezTo>
                <a:cubicBezTo>
                  <a:pt x="479947" y="9098"/>
                  <a:pt x="239973" y="395784"/>
                  <a:pt x="0" y="78247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423081" y="1801504"/>
            <a:ext cx="2156346" cy="791571"/>
          </a:xfrm>
          <a:custGeom>
            <a:avLst/>
            <a:gdLst>
              <a:gd name="connsiteX0" fmla="*/ 2156346 w 2156346"/>
              <a:gd name="connsiteY0" fmla="*/ 791571 h 791571"/>
              <a:gd name="connsiteX1" fmla="*/ 1514901 w 2156346"/>
              <a:gd name="connsiteY1" fmla="*/ 232012 h 791571"/>
              <a:gd name="connsiteX2" fmla="*/ 0 w 2156346"/>
              <a:gd name="connsiteY2" fmla="*/ 0 h 79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6346" h="791571">
                <a:moveTo>
                  <a:pt x="2156346" y="791571"/>
                </a:moveTo>
                <a:cubicBezTo>
                  <a:pt x="2015319" y="577756"/>
                  <a:pt x="1874292" y="363941"/>
                  <a:pt x="1514901" y="232012"/>
                </a:cubicBezTo>
                <a:cubicBezTo>
                  <a:pt x="1155510" y="100084"/>
                  <a:pt x="577755" y="50042"/>
                  <a:pt x="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1071538" y="1785926"/>
            <a:ext cx="8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-</a:t>
            </a:r>
            <a:endParaRPr lang="ru-RU" sz="4400" b="1" dirty="0">
              <a:solidFill>
                <a:srgbClr val="FF0000"/>
              </a:solidFill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928662" y="2643182"/>
            <a:ext cx="1428760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928926" y="1857364"/>
            <a:ext cx="8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+</a:t>
            </a:r>
            <a:endParaRPr lang="ru-RU" sz="4400" b="1" dirty="0">
              <a:solidFill>
                <a:srgbClr val="FF0000"/>
              </a:solidFill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flipV="1">
            <a:off x="2786050" y="2714620"/>
            <a:ext cx="1000132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357686" y="185736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-</a:t>
            </a:r>
            <a:endParaRPr lang="ru-RU" sz="4800" b="1" dirty="0">
              <a:solidFill>
                <a:srgbClr val="FF0000"/>
              </a:solidFill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4143372" y="2714620"/>
            <a:ext cx="1285884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238" name="Object 17"/>
          <p:cNvGraphicFramePr>
            <a:graphicFrameLocks noChangeAspect="1"/>
          </p:cNvGraphicFramePr>
          <p:nvPr/>
        </p:nvGraphicFramePr>
        <p:xfrm>
          <a:off x="414338" y="5857875"/>
          <a:ext cx="1123950" cy="500063"/>
        </p:xfrm>
        <a:graphic>
          <a:graphicData uri="http://schemas.openxmlformats.org/presentationml/2006/ole">
            <p:oleObj spid="_x0000_s74766" name="Формула" r:id="rId15" imgW="457200" imgH="203040" progId="Equation.3">
              <p:embed/>
            </p:oleObj>
          </a:graphicData>
        </a:graphic>
      </p:graphicFrame>
      <p:graphicFrame>
        <p:nvGraphicFramePr>
          <p:cNvPr id="52239" name="Object 14"/>
          <p:cNvGraphicFramePr>
            <a:graphicFrameLocks noChangeAspect="1"/>
          </p:cNvGraphicFramePr>
          <p:nvPr/>
        </p:nvGraphicFramePr>
        <p:xfrm>
          <a:off x="1676400" y="5857875"/>
          <a:ext cx="1397000" cy="415925"/>
        </p:xfrm>
        <a:graphic>
          <a:graphicData uri="http://schemas.openxmlformats.org/presentationml/2006/ole">
            <p:oleObj spid="_x0000_s74767" name="Формула" r:id="rId16" imgW="596880" imgH="177480" progId="Equation.3">
              <p:embed/>
            </p:oleObj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6143636" y="1714488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+</a:t>
            </a:r>
            <a:endParaRPr lang="ru-RU" sz="4400" b="1" dirty="0">
              <a:solidFill>
                <a:srgbClr val="FF0000"/>
              </a:solidFill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 flipV="1">
            <a:off x="5715008" y="2786058"/>
            <a:ext cx="1500198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 rot="1118266">
            <a:off x="5286380" y="1357298"/>
            <a:ext cx="461665" cy="7979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 rot="1395677">
            <a:off x="2285984" y="1285860"/>
            <a:ext cx="461665" cy="8693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 rot="1086047">
            <a:off x="3857620" y="1428736"/>
            <a:ext cx="461665" cy="8693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max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0432" name="Object 20"/>
          <p:cNvGraphicFramePr>
            <a:graphicFrameLocks noChangeAspect="1"/>
          </p:cNvGraphicFramePr>
          <p:nvPr/>
        </p:nvGraphicFramePr>
        <p:xfrm>
          <a:off x="6929454" y="5572140"/>
          <a:ext cx="1866900" cy="1000125"/>
        </p:xfrm>
        <a:graphic>
          <a:graphicData uri="http://schemas.openxmlformats.org/presentationml/2006/ole">
            <p:oleObj spid="_x0000_s74768" name="Формула" r:id="rId17" imgW="54576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95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7" grpId="0"/>
      <p:bldP spid="53" grpId="0"/>
      <p:bldP spid="39" grpId="0"/>
      <p:bldP spid="41" grpId="0" animBg="1"/>
      <p:bldP spid="43" grpId="0" animBg="1"/>
      <p:bldP spid="44" grpId="0" animBg="1"/>
      <p:bldP spid="52" grpId="0" animBg="1"/>
      <p:bldP spid="55" grpId="0"/>
      <p:bldP spid="71" grpId="0"/>
      <p:bldP spid="72" grpId="0"/>
      <p:bldP spid="7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20" y="357166"/>
            <a:ext cx="4908550" cy="5473700"/>
            <a:chOff x="2496" y="64"/>
            <a:chExt cx="3092" cy="34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496" y="144"/>
              <a:ext cx="3072" cy="3360"/>
              <a:chOff x="2496" y="144"/>
              <a:chExt cx="3072" cy="4032"/>
            </a:xfrm>
          </p:grpSpPr>
          <p:sp>
            <p:nvSpPr>
              <p:cNvPr id="125" name="Line 4"/>
              <p:cNvSpPr>
                <a:spLocks noChangeShapeType="1"/>
              </p:cNvSpPr>
              <p:nvPr/>
            </p:nvSpPr>
            <p:spPr bwMode="auto">
              <a:xfrm>
                <a:off x="556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Line 5"/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Line 6"/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Line 7"/>
              <p:cNvSpPr>
                <a:spLocks noChangeShapeType="1"/>
              </p:cNvSpPr>
              <p:nvPr/>
            </p:nvSpPr>
            <p:spPr bwMode="auto">
              <a:xfrm>
                <a:off x="300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Line 8"/>
              <p:cNvSpPr>
                <a:spLocks noChangeShapeType="1"/>
              </p:cNvSpPr>
              <p:nvPr/>
            </p:nvSpPr>
            <p:spPr bwMode="auto">
              <a:xfrm>
                <a:off x="326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Line 9"/>
              <p:cNvSpPr>
                <a:spLocks noChangeShapeType="1"/>
              </p:cNvSpPr>
              <p:nvPr/>
            </p:nvSpPr>
            <p:spPr bwMode="auto">
              <a:xfrm>
                <a:off x="352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Line 10"/>
              <p:cNvSpPr>
                <a:spLocks noChangeShapeType="1"/>
              </p:cNvSpPr>
              <p:nvPr/>
            </p:nvSpPr>
            <p:spPr bwMode="auto">
              <a:xfrm>
                <a:off x="377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Line 11"/>
              <p:cNvSpPr>
                <a:spLocks noChangeShapeType="1"/>
              </p:cNvSpPr>
              <p:nvPr/>
            </p:nvSpPr>
            <p:spPr bwMode="auto">
              <a:xfrm>
                <a:off x="403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Line 12"/>
              <p:cNvSpPr>
                <a:spLocks noChangeShapeType="1"/>
              </p:cNvSpPr>
              <p:nvPr/>
            </p:nvSpPr>
            <p:spPr bwMode="auto">
              <a:xfrm>
                <a:off x="428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Line 13"/>
              <p:cNvSpPr>
                <a:spLocks noChangeShapeType="1"/>
              </p:cNvSpPr>
              <p:nvPr/>
            </p:nvSpPr>
            <p:spPr bwMode="auto">
              <a:xfrm>
                <a:off x="454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Line 14"/>
              <p:cNvSpPr>
                <a:spLocks noChangeShapeType="1"/>
              </p:cNvSpPr>
              <p:nvPr/>
            </p:nvSpPr>
            <p:spPr bwMode="auto">
              <a:xfrm>
                <a:off x="480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Line 15"/>
              <p:cNvSpPr>
                <a:spLocks noChangeShapeType="1"/>
              </p:cNvSpPr>
              <p:nvPr/>
            </p:nvSpPr>
            <p:spPr bwMode="auto">
              <a:xfrm>
                <a:off x="505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Line 16"/>
              <p:cNvSpPr>
                <a:spLocks noChangeShapeType="1"/>
              </p:cNvSpPr>
              <p:nvPr/>
            </p:nvSpPr>
            <p:spPr bwMode="auto">
              <a:xfrm>
                <a:off x="531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" name="Line 17"/>
            <p:cNvSpPr>
              <a:spLocks noChangeShapeType="1"/>
            </p:cNvSpPr>
            <p:nvPr/>
          </p:nvSpPr>
          <p:spPr bwMode="auto">
            <a:xfrm>
              <a:off x="2496" y="14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Line 18"/>
            <p:cNvSpPr>
              <a:spLocks noChangeShapeType="1"/>
            </p:cNvSpPr>
            <p:nvPr/>
          </p:nvSpPr>
          <p:spPr bwMode="auto">
            <a:xfrm>
              <a:off x="2496" y="38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Line 19"/>
            <p:cNvSpPr>
              <a:spLocks noChangeShapeType="1"/>
            </p:cNvSpPr>
            <p:nvPr/>
          </p:nvSpPr>
          <p:spPr bwMode="auto">
            <a:xfrm>
              <a:off x="2496" y="618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Line 20"/>
            <p:cNvSpPr>
              <a:spLocks noChangeShapeType="1"/>
            </p:cNvSpPr>
            <p:nvPr/>
          </p:nvSpPr>
          <p:spPr bwMode="auto">
            <a:xfrm>
              <a:off x="2496" y="856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Line 21"/>
            <p:cNvSpPr>
              <a:spLocks noChangeShapeType="1"/>
            </p:cNvSpPr>
            <p:nvPr/>
          </p:nvSpPr>
          <p:spPr bwMode="auto">
            <a:xfrm>
              <a:off x="2496" y="1093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Line 22"/>
            <p:cNvSpPr>
              <a:spLocks noChangeShapeType="1"/>
            </p:cNvSpPr>
            <p:nvPr/>
          </p:nvSpPr>
          <p:spPr bwMode="auto">
            <a:xfrm>
              <a:off x="2496" y="1330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Line 23"/>
            <p:cNvSpPr>
              <a:spLocks noChangeShapeType="1"/>
            </p:cNvSpPr>
            <p:nvPr/>
          </p:nvSpPr>
          <p:spPr bwMode="auto">
            <a:xfrm>
              <a:off x="2496" y="1567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Line 24"/>
            <p:cNvSpPr>
              <a:spLocks noChangeShapeType="1"/>
            </p:cNvSpPr>
            <p:nvPr/>
          </p:nvSpPr>
          <p:spPr bwMode="auto">
            <a:xfrm>
              <a:off x="2496" y="180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Line 25"/>
            <p:cNvSpPr>
              <a:spLocks noChangeShapeType="1"/>
            </p:cNvSpPr>
            <p:nvPr/>
          </p:nvSpPr>
          <p:spPr bwMode="auto">
            <a:xfrm>
              <a:off x="2496" y="204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Line 26"/>
            <p:cNvSpPr>
              <a:spLocks noChangeShapeType="1"/>
            </p:cNvSpPr>
            <p:nvPr/>
          </p:nvSpPr>
          <p:spPr bwMode="auto">
            <a:xfrm>
              <a:off x="2496" y="2279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Line 27"/>
            <p:cNvSpPr>
              <a:spLocks noChangeShapeType="1"/>
            </p:cNvSpPr>
            <p:nvPr/>
          </p:nvSpPr>
          <p:spPr bwMode="auto">
            <a:xfrm>
              <a:off x="2496" y="2516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Line 28"/>
            <p:cNvSpPr>
              <a:spLocks noChangeShapeType="1"/>
            </p:cNvSpPr>
            <p:nvPr/>
          </p:nvSpPr>
          <p:spPr bwMode="auto">
            <a:xfrm>
              <a:off x="2496" y="2753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Line 29"/>
            <p:cNvSpPr>
              <a:spLocks noChangeShapeType="1"/>
            </p:cNvSpPr>
            <p:nvPr/>
          </p:nvSpPr>
          <p:spPr bwMode="auto">
            <a:xfrm>
              <a:off x="2496" y="2990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Line 30"/>
            <p:cNvSpPr>
              <a:spLocks noChangeShapeType="1"/>
            </p:cNvSpPr>
            <p:nvPr/>
          </p:nvSpPr>
          <p:spPr bwMode="auto">
            <a:xfrm>
              <a:off x="2496" y="3227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Line 31"/>
            <p:cNvSpPr>
              <a:spLocks noChangeShapeType="1"/>
            </p:cNvSpPr>
            <p:nvPr/>
          </p:nvSpPr>
          <p:spPr bwMode="auto">
            <a:xfrm>
              <a:off x="2496" y="346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32"/>
            <p:cNvSpPr>
              <a:spLocks/>
            </p:cNvSpPr>
            <p:nvPr/>
          </p:nvSpPr>
          <p:spPr bwMode="auto">
            <a:xfrm>
              <a:off x="2512" y="1800"/>
              <a:ext cx="3048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048" y="0"/>
                </a:cxn>
              </a:cxnLst>
              <a:rect l="0" t="0" r="r" b="b"/>
              <a:pathLst>
                <a:path w="3048" h="8">
                  <a:moveTo>
                    <a:pt x="0" y="8"/>
                  </a:moveTo>
                  <a:lnTo>
                    <a:pt x="3048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33"/>
            <p:cNvSpPr>
              <a:spLocks/>
            </p:cNvSpPr>
            <p:nvPr/>
          </p:nvSpPr>
          <p:spPr bwMode="auto">
            <a:xfrm>
              <a:off x="4024" y="64"/>
              <a:ext cx="8" cy="3448"/>
            </a:xfrm>
            <a:custGeom>
              <a:avLst/>
              <a:gdLst/>
              <a:ahLst/>
              <a:cxnLst>
                <a:cxn ang="0">
                  <a:pos x="0" y="3448"/>
                </a:cxn>
                <a:cxn ang="0">
                  <a:pos x="8" y="0"/>
                </a:cxn>
              </a:cxnLst>
              <a:rect l="0" t="0" r="r" b="b"/>
              <a:pathLst>
                <a:path w="8" h="3448">
                  <a:moveTo>
                    <a:pt x="0" y="3448"/>
                  </a:moveTo>
                  <a:lnTo>
                    <a:pt x="8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Text Box 34"/>
            <p:cNvSpPr txBox="1">
              <a:spLocks noChangeArrowheads="1"/>
            </p:cNvSpPr>
            <p:nvPr/>
          </p:nvSpPr>
          <p:spPr bwMode="auto">
            <a:xfrm>
              <a:off x="5328" y="1680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x</a:t>
              </a:r>
              <a:endPara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1" name="Text Box 35"/>
            <p:cNvSpPr txBox="1">
              <a:spLocks noChangeArrowheads="1"/>
            </p:cNvSpPr>
            <p:nvPr/>
          </p:nvSpPr>
          <p:spPr bwMode="auto">
            <a:xfrm>
              <a:off x="3840" y="177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22" name="Text Box 36"/>
            <p:cNvSpPr txBox="1">
              <a:spLocks noChangeArrowheads="1"/>
            </p:cNvSpPr>
            <p:nvPr/>
          </p:nvSpPr>
          <p:spPr bwMode="auto">
            <a:xfrm>
              <a:off x="4992" y="3072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123" name="Text Box 37"/>
            <p:cNvSpPr txBox="1">
              <a:spLocks noChangeArrowheads="1"/>
            </p:cNvSpPr>
            <p:nvPr/>
          </p:nvSpPr>
          <p:spPr bwMode="auto">
            <a:xfrm>
              <a:off x="3648" y="144"/>
              <a:ext cx="2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y</a:t>
              </a:r>
              <a:endPara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4" name="Text Box 38"/>
            <p:cNvSpPr txBox="1">
              <a:spLocks noChangeArrowheads="1"/>
            </p:cNvSpPr>
            <p:nvPr/>
          </p:nvSpPr>
          <p:spPr bwMode="auto">
            <a:xfrm>
              <a:off x="4176" y="179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24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42" name="Овал 41"/>
          <p:cNvSpPr/>
          <p:nvPr/>
        </p:nvSpPr>
        <p:spPr>
          <a:xfrm>
            <a:off x="3071802" y="2214554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428992" y="2643182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285984" y="5214950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4857760"/>
            <a:ext cx="9715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Управляющая кнопка: далее 45">
            <a:hlinkClick r:id="" action="ppaction://noaction" highlightClick="1"/>
          </p:cNvPr>
          <p:cNvSpPr/>
          <p:nvPr/>
        </p:nvSpPr>
        <p:spPr>
          <a:xfrm>
            <a:off x="7143768" y="500042"/>
            <a:ext cx="428628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0" y="0"/>
            <a:ext cx="17144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№9(Б)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5"/>
          <a:srcRect l="55633" t="11110" r="13837"/>
          <a:stretch>
            <a:fillRect/>
          </a:stretch>
        </p:blipFill>
        <p:spPr bwMode="auto">
          <a:xfrm>
            <a:off x="1500166" y="214290"/>
            <a:ext cx="2714644" cy="523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8" name="Группа 7"/>
          <p:cNvGrpSpPr/>
          <p:nvPr/>
        </p:nvGrpSpPr>
        <p:grpSpPr>
          <a:xfrm>
            <a:off x="4000496" y="1428736"/>
            <a:ext cx="3857652" cy="1000108"/>
            <a:chOff x="76150" y="-49389"/>
            <a:chExt cx="5005786" cy="1135946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76150" y="29987"/>
              <a:ext cx="5005786" cy="103362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0" name="Содержимое 4"/>
            <p:cNvGraphicFramePr>
              <a:graphicFrameLocks noChangeAspect="1"/>
            </p:cNvGraphicFramePr>
            <p:nvPr/>
          </p:nvGraphicFramePr>
          <p:xfrm>
            <a:off x="76150" y="-49389"/>
            <a:ext cx="4837881" cy="1135946"/>
          </p:xfrm>
          <a:graphic>
            <a:graphicData uri="http://schemas.openxmlformats.org/presentationml/2006/ole">
              <p:oleObj spid="_x0000_s82946" name="Формула" r:id="rId6" imgW="1777680" imgH="393480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10(А)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285984" y="142855"/>
            <a:ext cx="2500330" cy="928692"/>
            <a:chOff x="142844" y="1142985"/>
            <a:chExt cx="4940928" cy="87313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2844" y="1142985"/>
              <a:ext cx="4940928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425183" y="1339740"/>
            <a:ext cx="3781060" cy="441606"/>
          </p:xfrm>
          <a:graphic>
            <a:graphicData uri="http://schemas.openxmlformats.org/presentationml/2006/ole">
              <p:oleObj spid="_x0000_s76802" name="Формула" r:id="rId4" imgW="901440" imgH="203040" progId="Equation.3">
                <p:embed/>
              </p:oleObj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214282" y="857232"/>
            <a:ext cx="43577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Решение.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35729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Область определения                                     </a:t>
            </a:r>
            <a:endParaRPr lang="ru-RU" dirty="0" smtClean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070225" y="1285875"/>
          <a:ext cx="1647825" cy="539750"/>
        </p:xfrm>
        <a:graphic>
          <a:graphicData uri="http://schemas.openxmlformats.org/presentationml/2006/ole">
            <p:oleObj spid="_x0000_s76803" name="Формула" r:id="rId5" imgW="736560" imgH="241200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5720" y="1714488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как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x&gt;0,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с осью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график не пересекается. </a:t>
            </a: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Нули функции уточним позднее.                                                                 </a:t>
            </a:r>
          </a:p>
          <a:p>
            <a:pPr marL="800100" lvl="1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</a:p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Проверим на четность, нечетность и периодичность: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6000760" y="3143248"/>
          <a:ext cx="1720850" cy="741362"/>
        </p:xfrm>
        <a:graphic>
          <a:graphicData uri="http://schemas.openxmlformats.org/presentationml/2006/ole">
            <p:oleObj spid="_x0000_s76805" name="Формула" r:id="rId6" imgW="927000" imgH="431640" progId="Equation.3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00100" y="4000504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– функция  общего вида, не периодическая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4429132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 Найдем интервалы возрастания и убывания функции и точки экстремума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643042" y="4929198"/>
          <a:ext cx="1412875" cy="639762"/>
        </p:xfrm>
        <a:graphic>
          <a:graphicData uri="http://schemas.openxmlformats.org/presentationml/2006/ole">
            <p:oleObj spid="_x0000_s76806" name="Формула" r:id="rId7" imgW="609480" imgH="393480" progId="Equation.3">
              <p:embed/>
            </p:oleObj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4643438" y="5072074"/>
          <a:ext cx="2373313" cy="381000"/>
        </p:xfrm>
        <a:graphic>
          <a:graphicData uri="http://schemas.openxmlformats.org/presentationml/2006/ole">
            <p:oleObj spid="_x0000_s76807" name="Формула" r:id="rId8" imgW="888840" imgH="203040" progId="Equation.3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1071538" y="2143116"/>
          <a:ext cx="4071966" cy="459738"/>
        </p:xfrm>
        <a:graphic>
          <a:graphicData uri="http://schemas.openxmlformats.org/presentationml/2006/ole">
            <p:oleObj spid="_x0000_s76808" name="Формула" r:id="rId9" imgW="14094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78591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Georgia" pitchFamily="18" charset="0"/>
            </a:endParaRPr>
          </a:p>
          <a:p>
            <a:pPr algn="ctr"/>
            <a:r>
              <a:rPr lang="ru-RU" sz="3200" dirty="0" smtClean="0">
                <a:latin typeface="Georgia" pitchFamily="18" charset="0"/>
              </a:rPr>
              <a:t>№10(А)</a:t>
            </a:r>
          </a:p>
          <a:p>
            <a:pPr algn="ctr"/>
            <a:endParaRPr lang="ru-RU" sz="3200" dirty="0" smtClean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071670" y="1"/>
            <a:ext cx="2143140" cy="785794"/>
            <a:chOff x="76150" y="-49388"/>
            <a:chExt cx="2780993" cy="892523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76150" y="-49388"/>
              <a:ext cx="2780993" cy="89252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168850" y="112866"/>
            <a:ext cx="2453436" cy="586014"/>
          </p:xfrm>
          <a:graphic>
            <a:graphicData uri="http://schemas.openxmlformats.org/presentationml/2006/ole">
              <p:oleObj spid="_x0000_s77826" name="Формула" r:id="rId3" imgW="901440" imgH="203040" progId="Equation.3">
                <p:embed/>
              </p:oleObj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285720" y="1214422"/>
            <a:ext cx="8215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/>
            <a:endParaRPr lang="ru-RU" dirty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00034" y="2571744"/>
            <a:ext cx="72866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501092" y="2570950"/>
            <a:ext cx="14287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358612" y="2570950"/>
            <a:ext cx="14287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57422" y="264318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500034" y="2071678"/>
          <a:ext cx="357190" cy="439618"/>
        </p:xfrm>
        <a:graphic>
          <a:graphicData uri="http://schemas.openxmlformats.org/presentationml/2006/ole">
            <p:oleObj spid="_x0000_s77827" name="Формула" r:id="rId4" imgW="164880" imgH="203040" progId="Equation.3">
              <p:embed/>
            </p:oleObj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500034" y="2643182"/>
          <a:ext cx="301625" cy="357187"/>
        </p:xfrm>
        <a:graphic>
          <a:graphicData uri="http://schemas.openxmlformats.org/presentationml/2006/ole">
            <p:oleObj spid="_x0000_s77828" name="Формула" r:id="rId5" imgW="139680" imgH="164880" progId="Equation.3">
              <p:embed/>
            </p:oleObj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428596" y="3429000"/>
          <a:ext cx="1217612" cy="969962"/>
        </p:xfrm>
        <a:graphic>
          <a:graphicData uri="http://schemas.openxmlformats.org/presentationml/2006/ole">
            <p:oleObj spid="_x0000_s77833" name="Формула" r:id="rId6" imgW="495000" imgH="393480" progId="Equation.3">
              <p:embed/>
            </p:oleObj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1643042" y="3714752"/>
          <a:ext cx="1362075" cy="427038"/>
        </p:xfrm>
        <a:graphic>
          <a:graphicData uri="http://schemas.openxmlformats.org/presentationml/2006/ole">
            <p:oleObj spid="_x0000_s77834" name="Формула" r:id="rId7" imgW="533160" imgH="177480" progId="Equation.3">
              <p:embed/>
            </p:oleObj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7429520" y="250030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graphicFrame>
        <p:nvGraphicFramePr>
          <p:cNvPr id="51" name="Объект 50"/>
          <p:cNvGraphicFramePr>
            <a:graphicFrameLocks noChangeAspect="1"/>
          </p:cNvGraphicFramePr>
          <p:nvPr/>
        </p:nvGraphicFramePr>
        <p:xfrm>
          <a:off x="4000496" y="3786190"/>
          <a:ext cx="4425950" cy="977900"/>
        </p:xfrm>
        <a:graphic>
          <a:graphicData uri="http://schemas.openxmlformats.org/presentationml/2006/ole">
            <p:oleObj spid="_x0000_s77836" name="Формула" r:id="rId8" imgW="1295280" imgH="457200" progId="Equation.3">
              <p:embed/>
            </p:oleObj>
          </a:graphicData>
        </a:graphic>
      </p:graphicFrame>
      <p:sp>
        <p:nvSpPr>
          <p:cNvPr id="54" name="Скругленный прямоугольник 53"/>
          <p:cNvSpPr/>
          <p:nvPr/>
        </p:nvSpPr>
        <p:spPr>
          <a:xfrm>
            <a:off x="4643438" y="0"/>
            <a:ext cx="2143140" cy="7857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72" name="Object 6"/>
          <p:cNvGraphicFramePr>
            <a:graphicFrameLocks noChangeAspect="1"/>
          </p:cNvGraphicFramePr>
          <p:nvPr/>
        </p:nvGraphicFramePr>
        <p:xfrm>
          <a:off x="4857752" y="0"/>
          <a:ext cx="1631950" cy="785794"/>
        </p:xfrm>
        <a:graphic>
          <a:graphicData uri="http://schemas.openxmlformats.org/presentationml/2006/ole">
            <p:oleObj spid="_x0000_s77837" name="Формула" r:id="rId9" imgW="609480" imgH="393480" progId="Equation.3">
              <p:embed/>
            </p:oleObj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5214942" y="264318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5418161" y="1733266"/>
            <a:ext cx="2538484" cy="791570"/>
          </a:xfrm>
          <a:custGeom>
            <a:avLst/>
            <a:gdLst>
              <a:gd name="connsiteX0" fmla="*/ 2538484 w 2538484"/>
              <a:gd name="connsiteY0" fmla="*/ 0 h 791570"/>
              <a:gd name="connsiteX1" fmla="*/ 900752 w 2538484"/>
              <a:gd name="connsiteY1" fmla="*/ 150125 h 791570"/>
              <a:gd name="connsiteX2" fmla="*/ 0 w 2538484"/>
              <a:gd name="connsiteY2" fmla="*/ 791570 h 79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8484" h="791570">
                <a:moveTo>
                  <a:pt x="2538484" y="0"/>
                </a:moveTo>
                <a:cubicBezTo>
                  <a:pt x="1931158" y="9098"/>
                  <a:pt x="1323833" y="18197"/>
                  <a:pt x="900752" y="150125"/>
                </a:cubicBezTo>
                <a:cubicBezTo>
                  <a:pt x="477671" y="282053"/>
                  <a:pt x="238835" y="536811"/>
                  <a:pt x="0" y="79157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2571736" y="1762836"/>
            <a:ext cx="2860073" cy="775648"/>
          </a:xfrm>
          <a:custGeom>
            <a:avLst/>
            <a:gdLst>
              <a:gd name="connsiteX0" fmla="*/ 1433015 w 1433015"/>
              <a:gd name="connsiteY0" fmla="*/ 775648 h 775648"/>
              <a:gd name="connsiteX1" fmla="*/ 846161 w 1433015"/>
              <a:gd name="connsiteY1" fmla="*/ 106907 h 775648"/>
              <a:gd name="connsiteX2" fmla="*/ 395785 w 1433015"/>
              <a:gd name="connsiteY2" fmla="*/ 134203 h 775648"/>
              <a:gd name="connsiteX3" fmla="*/ 0 w 1433015"/>
              <a:gd name="connsiteY3" fmla="*/ 762000 h 77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3015" h="775648">
                <a:moveTo>
                  <a:pt x="1433015" y="775648"/>
                </a:moveTo>
                <a:cubicBezTo>
                  <a:pt x="1226024" y="494731"/>
                  <a:pt x="1019033" y="213814"/>
                  <a:pt x="846161" y="106907"/>
                </a:cubicBezTo>
                <a:cubicBezTo>
                  <a:pt x="673289" y="0"/>
                  <a:pt x="536812" y="25021"/>
                  <a:pt x="395785" y="134203"/>
                </a:cubicBezTo>
                <a:cubicBezTo>
                  <a:pt x="254758" y="243385"/>
                  <a:pt x="127379" y="502692"/>
                  <a:pt x="0" y="76200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3571868" y="1643050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-</a:t>
            </a:r>
            <a:endParaRPr lang="ru-RU" sz="4800" b="1" dirty="0">
              <a:solidFill>
                <a:srgbClr val="FF0000"/>
              </a:solidFill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2786050" y="2714620"/>
            <a:ext cx="2286016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238" name="Object 17"/>
          <p:cNvGraphicFramePr>
            <a:graphicFrameLocks noChangeAspect="1"/>
          </p:cNvGraphicFramePr>
          <p:nvPr/>
        </p:nvGraphicFramePr>
        <p:xfrm>
          <a:off x="428596" y="4429132"/>
          <a:ext cx="1155700" cy="500063"/>
        </p:xfrm>
        <a:graphic>
          <a:graphicData uri="http://schemas.openxmlformats.org/presentationml/2006/ole">
            <p:oleObj spid="_x0000_s77838" name="Формула" r:id="rId10" imgW="469800" imgH="203040" progId="Equation.3">
              <p:embed/>
            </p:oleObj>
          </a:graphicData>
        </a:graphic>
      </p:graphicFrame>
      <p:graphicFrame>
        <p:nvGraphicFramePr>
          <p:cNvPr id="52239" name="Object 14"/>
          <p:cNvGraphicFramePr>
            <a:graphicFrameLocks noChangeAspect="1"/>
          </p:cNvGraphicFramePr>
          <p:nvPr/>
        </p:nvGraphicFramePr>
        <p:xfrm>
          <a:off x="1643042" y="4214818"/>
          <a:ext cx="1306513" cy="920750"/>
        </p:xfrm>
        <a:graphic>
          <a:graphicData uri="http://schemas.openxmlformats.org/presentationml/2006/ole">
            <p:oleObj spid="_x0000_s77839" name="Формула" r:id="rId11" imgW="558720" imgH="393480" progId="Equation.3">
              <p:embed/>
            </p:oleObj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6143636" y="1714488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+</a:t>
            </a:r>
            <a:endParaRPr lang="ru-RU" sz="4400" b="1" dirty="0">
              <a:solidFill>
                <a:srgbClr val="FF0000"/>
              </a:solidFill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 flipV="1">
            <a:off x="5643570" y="2786058"/>
            <a:ext cx="1571636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 rot="1118266">
            <a:off x="5286380" y="1357298"/>
            <a:ext cx="461665" cy="7979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8596" y="5286388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Нуль функции: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= 1.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0034" y="5929330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= 0 – вертикальная асимптота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7" grpId="0"/>
      <p:bldP spid="53" grpId="0"/>
      <p:bldP spid="41" grpId="0" animBg="1"/>
      <p:bldP spid="43" grpId="0" animBg="1"/>
      <p:bldP spid="7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4282" y="357166"/>
            <a:ext cx="4979988" cy="5572164"/>
            <a:chOff x="2496" y="64"/>
            <a:chExt cx="3092" cy="34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496" y="144"/>
              <a:ext cx="3072" cy="3360"/>
              <a:chOff x="2496" y="144"/>
              <a:chExt cx="3072" cy="4032"/>
            </a:xfrm>
          </p:grpSpPr>
          <p:sp>
            <p:nvSpPr>
              <p:cNvPr id="125" name="Line 4"/>
              <p:cNvSpPr>
                <a:spLocks noChangeShapeType="1"/>
              </p:cNvSpPr>
              <p:nvPr/>
            </p:nvSpPr>
            <p:spPr bwMode="auto">
              <a:xfrm>
                <a:off x="556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Line 5"/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Line 6"/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Line 7"/>
              <p:cNvSpPr>
                <a:spLocks noChangeShapeType="1"/>
              </p:cNvSpPr>
              <p:nvPr/>
            </p:nvSpPr>
            <p:spPr bwMode="auto">
              <a:xfrm>
                <a:off x="300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Line 8"/>
              <p:cNvSpPr>
                <a:spLocks noChangeShapeType="1"/>
              </p:cNvSpPr>
              <p:nvPr/>
            </p:nvSpPr>
            <p:spPr bwMode="auto">
              <a:xfrm>
                <a:off x="326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Line 9"/>
              <p:cNvSpPr>
                <a:spLocks noChangeShapeType="1"/>
              </p:cNvSpPr>
              <p:nvPr/>
            </p:nvSpPr>
            <p:spPr bwMode="auto">
              <a:xfrm>
                <a:off x="352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Line 10"/>
              <p:cNvSpPr>
                <a:spLocks noChangeShapeType="1"/>
              </p:cNvSpPr>
              <p:nvPr/>
            </p:nvSpPr>
            <p:spPr bwMode="auto">
              <a:xfrm>
                <a:off x="377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Line 11"/>
              <p:cNvSpPr>
                <a:spLocks noChangeShapeType="1"/>
              </p:cNvSpPr>
              <p:nvPr/>
            </p:nvSpPr>
            <p:spPr bwMode="auto">
              <a:xfrm>
                <a:off x="403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Line 12"/>
              <p:cNvSpPr>
                <a:spLocks noChangeShapeType="1"/>
              </p:cNvSpPr>
              <p:nvPr/>
            </p:nvSpPr>
            <p:spPr bwMode="auto">
              <a:xfrm>
                <a:off x="428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Line 13"/>
              <p:cNvSpPr>
                <a:spLocks noChangeShapeType="1"/>
              </p:cNvSpPr>
              <p:nvPr/>
            </p:nvSpPr>
            <p:spPr bwMode="auto">
              <a:xfrm>
                <a:off x="454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Line 14"/>
              <p:cNvSpPr>
                <a:spLocks noChangeShapeType="1"/>
              </p:cNvSpPr>
              <p:nvPr/>
            </p:nvSpPr>
            <p:spPr bwMode="auto">
              <a:xfrm>
                <a:off x="480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Line 15"/>
              <p:cNvSpPr>
                <a:spLocks noChangeShapeType="1"/>
              </p:cNvSpPr>
              <p:nvPr/>
            </p:nvSpPr>
            <p:spPr bwMode="auto">
              <a:xfrm>
                <a:off x="505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Line 16"/>
              <p:cNvSpPr>
                <a:spLocks noChangeShapeType="1"/>
              </p:cNvSpPr>
              <p:nvPr/>
            </p:nvSpPr>
            <p:spPr bwMode="auto">
              <a:xfrm>
                <a:off x="531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" name="Line 17"/>
            <p:cNvSpPr>
              <a:spLocks noChangeShapeType="1"/>
            </p:cNvSpPr>
            <p:nvPr/>
          </p:nvSpPr>
          <p:spPr bwMode="auto">
            <a:xfrm>
              <a:off x="2496" y="14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Line 18"/>
            <p:cNvSpPr>
              <a:spLocks noChangeShapeType="1"/>
            </p:cNvSpPr>
            <p:nvPr/>
          </p:nvSpPr>
          <p:spPr bwMode="auto">
            <a:xfrm>
              <a:off x="2496" y="38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Line 19"/>
            <p:cNvSpPr>
              <a:spLocks noChangeShapeType="1"/>
            </p:cNvSpPr>
            <p:nvPr/>
          </p:nvSpPr>
          <p:spPr bwMode="auto">
            <a:xfrm>
              <a:off x="2496" y="618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Line 20"/>
            <p:cNvSpPr>
              <a:spLocks noChangeShapeType="1"/>
            </p:cNvSpPr>
            <p:nvPr/>
          </p:nvSpPr>
          <p:spPr bwMode="auto">
            <a:xfrm>
              <a:off x="2496" y="856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Line 21"/>
            <p:cNvSpPr>
              <a:spLocks noChangeShapeType="1"/>
            </p:cNvSpPr>
            <p:nvPr/>
          </p:nvSpPr>
          <p:spPr bwMode="auto">
            <a:xfrm>
              <a:off x="2496" y="1093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Line 22"/>
            <p:cNvSpPr>
              <a:spLocks noChangeShapeType="1"/>
            </p:cNvSpPr>
            <p:nvPr/>
          </p:nvSpPr>
          <p:spPr bwMode="auto">
            <a:xfrm>
              <a:off x="2496" y="1330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Line 23"/>
            <p:cNvSpPr>
              <a:spLocks noChangeShapeType="1"/>
            </p:cNvSpPr>
            <p:nvPr/>
          </p:nvSpPr>
          <p:spPr bwMode="auto">
            <a:xfrm>
              <a:off x="2496" y="1567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Line 24"/>
            <p:cNvSpPr>
              <a:spLocks noChangeShapeType="1"/>
            </p:cNvSpPr>
            <p:nvPr/>
          </p:nvSpPr>
          <p:spPr bwMode="auto">
            <a:xfrm>
              <a:off x="2496" y="180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Line 25"/>
            <p:cNvSpPr>
              <a:spLocks noChangeShapeType="1"/>
            </p:cNvSpPr>
            <p:nvPr/>
          </p:nvSpPr>
          <p:spPr bwMode="auto">
            <a:xfrm>
              <a:off x="2496" y="204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Line 26"/>
            <p:cNvSpPr>
              <a:spLocks noChangeShapeType="1"/>
            </p:cNvSpPr>
            <p:nvPr/>
          </p:nvSpPr>
          <p:spPr bwMode="auto">
            <a:xfrm>
              <a:off x="2496" y="2279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Line 27"/>
            <p:cNvSpPr>
              <a:spLocks noChangeShapeType="1"/>
            </p:cNvSpPr>
            <p:nvPr/>
          </p:nvSpPr>
          <p:spPr bwMode="auto">
            <a:xfrm>
              <a:off x="2496" y="2516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Line 28"/>
            <p:cNvSpPr>
              <a:spLocks noChangeShapeType="1"/>
            </p:cNvSpPr>
            <p:nvPr/>
          </p:nvSpPr>
          <p:spPr bwMode="auto">
            <a:xfrm>
              <a:off x="2496" y="2753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Line 29"/>
            <p:cNvSpPr>
              <a:spLocks noChangeShapeType="1"/>
            </p:cNvSpPr>
            <p:nvPr/>
          </p:nvSpPr>
          <p:spPr bwMode="auto">
            <a:xfrm>
              <a:off x="2496" y="2990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Line 30"/>
            <p:cNvSpPr>
              <a:spLocks noChangeShapeType="1"/>
            </p:cNvSpPr>
            <p:nvPr/>
          </p:nvSpPr>
          <p:spPr bwMode="auto">
            <a:xfrm>
              <a:off x="2496" y="3227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Line 31"/>
            <p:cNvSpPr>
              <a:spLocks noChangeShapeType="1"/>
            </p:cNvSpPr>
            <p:nvPr/>
          </p:nvSpPr>
          <p:spPr bwMode="auto">
            <a:xfrm>
              <a:off x="2496" y="346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32"/>
            <p:cNvSpPr>
              <a:spLocks/>
            </p:cNvSpPr>
            <p:nvPr/>
          </p:nvSpPr>
          <p:spPr bwMode="auto">
            <a:xfrm>
              <a:off x="2512" y="1800"/>
              <a:ext cx="3048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048" y="0"/>
                </a:cxn>
              </a:cxnLst>
              <a:rect l="0" t="0" r="r" b="b"/>
              <a:pathLst>
                <a:path w="3048" h="8">
                  <a:moveTo>
                    <a:pt x="0" y="8"/>
                  </a:moveTo>
                  <a:lnTo>
                    <a:pt x="3048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33"/>
            <p:cNvSpPr>
              <a:spLocks/>
            </p:cNvSpPr>
            <p:nvPr/>
          </p:nvSpPr>
          <p:spPr bwMode="auto">
            <a:xfrm>
              <a:off x="4024" y="64"/>
              <a:ext cx="8" cy="3448"/>
            </a:xfrm>
            <a:custGeom>
              <a:avLst/>
              <a:gdLst/>
              <a:ahLst/>
              <a:cxnLst>
                <a:cxn ang="0">
                  <a:pos x="0" y="3448"/>
                </a:cxn>
                <a:cxn ang="0">
                  <a:pos x="8" y="0"/>
                </a:cxn>
              </a:cxnLst>
              <a:rect l="0" t="0" r="r" b="b"/>
              <a:pathLst>
                <a:path w="8" h="3448">
                  <a:moveTo>
                    <a:pt x="0" y="3448"/>
                  </a:moveTo>
                  <a:lnTo>
                    <a:pt x="8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Text Box 34"/>
            <p:cNvSpPr txBox="1">
              <a:spLocks noChangeArrowheads="1"/>
            </p:cNvSpPr>
            <p:nvPr/>
          </p:nvSpPr>
          <p:spPr bwMode="auto">
            <a:xfrm>
              <a:off x="5328" y="1680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x</a:t>
              </a:r>
              <a:endPara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1" name="Text Box 35"/>
            <p:cNvSpPr txBox="1">
              <a:spLocks noChangeArrowheads="1"/>
            </p:cNvSpPr>
            <p:nvPr/>
          </p:nvSpPr>
          <p:spPr bwMode="auto">
            <a:xfrm>
              <a:off x="3840" y="177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22" name="Text Box 36"/>
            <p:cNvSpPr txBox="1">
              <a:spLocks noChangeArrowheads="1"/>
            </p:cNvSpPr>
            <p:nvPr/>
          </p:nvSpPr>
          <p:spPr bwMode="auto">
            <a:xfrm>
              <a:off x="4992" y="3072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123" name="Text Box 37"/>
            <p:cNvSpPr txBox="1">
              <a:spLocks noChangeArrowheads="1"/>
            </p:cNvSpPr>
            <p:nvPr/>
          </p:nvSpPr>
          <p:spPr bwMode="auto">
            <a:xfrm>
              <a:off x="3648" y="144"/>
              <a:ext cx="2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y</a:t>
              </a:r>
              <a:endPara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4" name="Text Box 38"/>
            <p:cNvSpPr txBox="1">
              <a:spLocks noChangeArrowheads="1"/>
            </p:cNvSpPr>
            <p:nvPr/>
          </p:nvSpPr>
          <p:spPr bwMode="auto">
            <a:xfrm>
              <a:off x="4176" y="179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24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43" name="Овал 42"/>
          <p:cNvSpPr/>
          <p:nvPr/>
        </p:nvSpPr>
        <p:spPr>
          <a:xfrm>
            <a:off x="3071802" y="3071810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4857760"/>
            <a:ext cx="9715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Управляющая кнопка: далее 45">
            <a:hlinkClick r:id="" action="ppaction://noaction" highlightClick="1"/>
          </p:cNvPr>
          <p:cNvSpPr/>
          <p:nvPr/>
        </p:nvSpPr>
        <p:spPr>
          <a:xfrm>
            <a:off x="7143768" y="500042"/>
            <a:ext cx="428628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0" y="0"/>
            <a:ext cx="17144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№10(А)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5"/>
          <a:srcRect l="41833" t="42720" r="28037"/>
          <a:stretch>
            <a:fillRect/>
          </a:stretch>
        </p:blipFill>
        <p:spPr bwMode="auto">
          <a:xfrm>
            <a:off x="2500298" y="500042"/>
            <a:ext cx="3429024" cy="282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8" name="Прямая соединительная линия 47"/>
          <p:cNvCxnSpPr/>
          <p:nvPr/>
        </p:nvCxnSpPr>
        <p:spPr>
          <a:xfrm rot="5400000" flipH="1" flipV="1">
            <a:off x="2036745" y="1249347"/>
            <a:ext cx="135732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Группа 7"/>
          <p:cNvGrpSpPr/>
          <p:nvPr/>
        </p:nvGrpSpPr>
        <p:grpSpPr>
          <a:xfrm>
            <a:off x="5929322" y="1928802"/>
            <a:ext cx="2143140" cy="785794"/>
            <a:chOff x="76150" y="-49388"/>
            <a:chExt cx="2780993" cy="892523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76150" y="-49388"/>
              <a:ext cx="2780993" cy="89252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2" name="Содержимое 4"/>
            <p:cNvGraphicFramePr>
              <a:graphicFrameLocks noChangeAspect="1"/>
            </p:cNvGraphicFramePr>
            <p:nvPr/>
          </p:nvGraphicFramePr>
          <p:xfrm>
            <a:off x="168850" y="112866"/>
            <a:ext cx="2453436" cy="586014"/>
          </p:xfrm>
          <a:graphic>
            <a:graphicData uri="http://schemas.openxmlformats.org/presentationml/2006/ole">
              <p:oleObj spid="_x0000_s81922" name="Формула" r:id="rId6" imgW="901440" imgH="203040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3000364" y="1357298"/>
          <a:ext cx="2009193" cy="642942"/>
        </p:xfrm>
        <a:graphic>
          <a:graphicData uri="http://schemas.openxmlformats.org/presentationml/2006/ole">
            <p:oleObj spid="_x0000_s80898" name="Формула" r:id="rId3" imgW="634680" imgH="203040" progId="Equation.3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3071802" y="2214554"/>
          <a:ext cx="1209682" cy="586512"/>
        </p:xfrm>
        <a:graphic>
          <a:graphicData uri="http://schemas.openxmlformats.org/presentationml/2006/ole">
            <p:oleObj spid="_x0000_s80899" name="Формула" r:id="rId4" imgW="419040" imgH="203040" progId="Equation.3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928926" y="3000372"/>
          <a:ext cx="2532703" cy="500066"/>
        </p:xfrm>
        <a:graphic>
          <a:graphicData uri="http://schemas.openxmlformats.org/presentationml/2006/ole">
            <p:oleObj spid="_x0000_s80900" name="Формула" r:id="rId5" imgW="685800" imgH="177480" progId="Equation.3">
              <p:embed/>
            </p:oleObj>
          </a:graphicData>
        </a:graphic>
      </p:graphicFrame>
      <p:graphicFrame>
        <p:nvGraphicFramePr>
          <p:cNvPr id="80901" name="Object 3"/>
          <p:cNvGraphicFramePr>
            <a:graphicFrameLocks noChangeAspect="1"/>
          </p:cNvGraphicFramePr>
          <p:nvPr/>
        </p:nvGraphicFramePr>
        <p:xfrm>
          <a:off x="2000232" y="1357298"/>
          <a:ext cx="888999" cy="733640"/>
        </p:xfrm>
        <a:graphic>
          <a:graphicData uri="http://schemas.openxmlformats.org/presentationml/2006/ole">
            <p:oleObj spid="_x0000_s80901" name="Формула" r:id="rId6" imgW="291960" imgH="241200" progId="Equation.3">
              <p:embed/>
            </p:oleObj>
          </a:graphicData>
        </a:graphic>
      </p:graphicFrame>
      <p:pic>
        <p:nvPicPr>
          <p:cNvPr id="7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96" y="4786322"/>
            <a:ext cx="9715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11(Б)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285984" y="142855"/>
            <a:ext cx="2500330" cy="928692"/>
            <a:chOff x="142844" y="1142985"/>
            <a:chExt cx="4940928" cy="87313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2844" y="1142985"/>
              <a:ext cx="4940928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503640" y="1313152"/>
            <a:ext cx="3620185" cy="497011"/>
          </p:xfrm>
          <a:graphic>
            <a:graphicData uri="http://schemas.openxmlformats.org/presentationml/2006/ole">
              <p:oleObj spid="_x0000_s79874" name="Формула" r:id="rId4" imgW="863280" imgH="228600" progId="Equation.3">
                <p:embed/>
              </p:oleObj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214282" y="857232"/>
            <a:ext cx="43577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Решение.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35729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Область определения                                     </a:t>
            </a:r>
            <a:endParaRPr lang="ru-RU" dirty="0" smtClean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097213" y="1285875"/>
          <a:ext cx="1592262" cy="539750"/>
        </p:xfrm>
        <a:graphic>
          <a:graphicData uri="http://schemas.openxmlformats.org/presentationml/2006/ole">
            <p:oleObj spid="_x0000_s79875" name="Формула" r:id="rId5" imgW="711000" imgH="241200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5720" y="1714488"/>
            <a:ext cx="821537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ln4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Проверим на четность, нечетность и периодичность: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1714480" y="3286124"/>
          <a:ext cx="2900362" cy="392113"/>
        </p:xfrm>
        <a:graphic>
          <a:graphicData uri="http://schemas.openxmlformats.org/presentationml/2006/ole">
            <p:oleObj spid="_x0000_s79876" name="Формула" r:id="rId6" imgW="1562040" imgH="228600" progId="Equation.3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71538" y="3786190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– функция  четная , не периодическая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4429132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 Найдем интервалы возрастания и убывания функции и точки экстремума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408113" y="4929188"/>
          <a:ext cx="1884362" cy="639762"/>
        </p:xfrm>
        <a:graphic>
          <a:graphicData uri="http://schemas.openxmlformats.org/presentationml/2006/ole">
            <p:oleObj spid="_x0000_s79877" name="Формула" r:id="rId7" imgW="812520" imgH="393480" progId="Equation.3">
              <p:embed/>
            </p:oleObj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4610100" y="5072063"/>
          <a:ext cx="2439988" cy="381000"/>
        </p:xfrm>
        <a:graphic>
          <a:graphicData uri="http://schemas.openxmlformats.org/presentationml/2006/ole">
            <p:oleObj spid="_x0000_s79878" name="Формула" r:id="rId8" imgW="914400" imgH="203040" progId="Equation.3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1412875" y="2143125"/>
          <a:ext cx="2355927" cy="428619"/>
        </p:xfrm>
        <a:graphic>
          <a:graphicData uri="http://schemas.openxmlformats.org/presentationml/2006/ole">
            <p:oleObj spid="_x0000_s79879" name="Формула" r:id="rId9" imgW="876240" imgH="203040" progId="Equation.3">
              <p:embed/>
            </p:oleObj>
          </a:graphicData>
        </a:graphic>
      </p:graphicFrame>
      <p:sp>
        <p:nvSpPr>
          <p:cNvPr id="17" name="Прямоугольник 16">
            <a:hlinkClick r:id="rId10" action="ppaction://hlinksldjump"/>
          </p:cNvPr>
          <p:cNvSpPr/>
          <p:nvPr/>
        </p:nvSpPr>
        <p:spPr>
          <a:xfrm>
            <a:off x="6643702" y="1357298"/>
            <a:ext cx="221457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Подсказка </a:t>
            </a:r>
            <a:endParaRPr lang="ru-RU" dirty="0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714348" y="5857892"/>
          <a:ext cx="1112392" cy="428628"/>
        </p:xfrm>
        <a:graphic>
          <a:graphicData uri="http://schemas.openxmlformats.org/presentationml/2006/ole">
            <p:oleObj spid="_x0000_s79880" name="Формула" r:id="rId11" imgW="431640" imgH="17748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928794" y="592933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071670" y="592933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вертикальные асимптоты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214282" y="2857496"/>
            <a:ext cx="83582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286776" y="278605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х</a:t>
            </a:r>
            <a:endParaRPr lang="ru-RU" dirty="0"/>
          </a:p>
        </p:txBody>
      </p:sp>
      <p:graphicFrame>
        <p:nvGraphicFramePr>
          <p:cNvPr id="83970" name="Object 11"/>
          <p:cNvGraphicFramePr>
            <a:graphicFrameLocks noChangeAspect="1"/>
          </p:cNvGraphicFramePr>
          <p:nvPr/>
        </p:nvGraphicFramePr>
        <p:xfrm>
          <a:off x="285720" y="2285992"/>
          <a:ext cx="357187" cy="439737"/>
        </p:xfrm>
        <a:graphic>
          <a:graphicData uri="http://schemas.openxmlformats.org/presentationml/2006/ole">
            <p:oleObj spid="_x0000_s83970" name="Формула" r:id="rId3" imgW="164880" imgH="203040" progId="Equation.3">
              <p:embed/>
            </p:oleObj>
          </a:graphicData>
        </a:graphic>
      </p:graphicFrame>
      <p:graphicFrame>
        <p:nvGraphicFramePr>
          <p:cNvPr id="83971" name="Object 11"/>
          <p:cNvGraphicFramePr>
            <a:graphicFrameLocks noChangeAspect="1"/>
          </p:cNvGraphicFramePr>
          <p:nvPr/>
        </p:nvGraphicFramePr>
        <p:xfrm>
          <a:off x="285720" y="3000372"/>
          <a:ext cx="303213" cy="357187"/>
        </p:xfrm>
        <a:graphic>
          <a:graphicData uri="http://schemas.openxmlformats.org/presentationml/2006/ole">
            <p:oleObj spid="_x0000_s83971" name="Формула" r:id="rId4" imgW="139680" imgH="164880" progId="Equation.3">
              <p:embed/>
            </p:oleObj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rot="5400000">
            <a:off x="2286778" y="2856702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6001554" y="2856702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072728" y="2856702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00496" y="292893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9322" y="292893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3108" y="292893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4156364" y="2159000"/>
            <a:ext cx="1925781" cy="681182"/>
          </a:xfrm>
          <a:custGeom>
            <a:avLst/>
            <a:gdLst>
              <a:gd name="connsiteX0" fmla="*/ 1925781 w 1925781"/>
              <a:gd name="connsiteY0" fmla="*/ 681182 h 681182"/>
              <a:gd name="connsiteX1" fmla="*/ 997527 w 1925781"/>
              <a:gd name="connsiteY1" fmla="*/ 2309 h 681182"/>
              <a:gd name="connsiteX2" fmla="*/ 0 w 1925781"/>
              <a:gd name="connsiteY2" fmla="*/ 667327 h 68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5781" h="681182">
                <a:moveTo>
                  <a:pt x="1925781" y="681182"/>
                </a:moveTo>
                <a:cubicBezTo>
                  <a:pt x="1622136" y="342900"/>
                  <a:pt x="1318491" y="4618"/>
                  <a:pt x="997527" y="2309"/>
                </a:cubicBezTo>
                <a:cubicBezTo>
                  <a:pt x="676564" y="0"/>
                  <a:pt x="338282" y="333663"/>
                  <a:pt x="0" y="667327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2357422" y="2143116"/>
            <a:ext cx="1782905" cy="681182"/>
          </a:xfrm>
          <a:custGeom>
            <a:avLst/>
            <a:gdLst>
              <a:gd name="connsiteX0" fmla="*/ 1925781 w 1925781"/>
              <a:gd name="connsiteY0" fmla="*/ 681182 h 681182"/>
              <a:gd name="connsiteX1" fmla="*/ 997527 w 1925781"/>
              <a:gd name="connsiteY1" fmla="*/ 2309 h 681182"/>
              <a:gd name="connsiteX2" fmla="*/ 0 w 1925781"/>
              <a:gd name="connsiteY2" fmla="*/ 667327 h 68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5781" h="681182">
                <a:moveTo>
                  <a:pt x="1925781" y="681182"/>
                </a:moveTo>
                <a:cubicBezTo>
                  <a:pt x="1622136" y="342900"/>
                  <a:pt x="1318491" y="4618"/>
                  <a:pt x="997527" y="2309"/>
                </a:cubicBezTo>
                <a:cubicBezTo>
                  <a:pt x="676564" y="0"/>
                  <a:pt x="338282" y="333663"/>
                  <a:pt x="0" y="667327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681038" y="3714750"/>
          <a:ext cx="4495800" cy="785813"/>
        </p:xfrm>
        <a:graphic>
          <a:graphicData uri="http://schemas.openxmlformats.org/presentationml/2006/ole">
            <p:oleObj spid="_x0000_s83972" name="Формула" r:id="rId5" imgW="2260440" imgH="41904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000364" y="2071678"/>
            <a:ext cx="8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+</a:t>
            </a:r>
            <a:endParaRPr lang="ru-RU" sz="4400" b="1" dirty="0">
              <a:solidFill>
                <a:srgbClr val="FF0000"/>
              </a:solidFill>
            </a:endParaRPr>
          </a:p>
        </p:txBody>
      </p:sp>
      <p:cxnSp>
        <p:nvCxnSpPr>
          <p:cNvPr id="19" name="Прямая со стрелкой 18"/>
          <p:cNvCxnSpPr>
            <a:endCxn id="11" idx="1"/>
          </p:cNvCxnSpPr>
          <p:nvPr/>
        </p:nvCxnSpPr>
        <p:spPr>
          <a:xfrm flipV="1">
            <a:off x="2357422" y="3113600"/>
            <a:ext cx="1643074" cy="31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642910" y="4881563"/>
          <a:ext cx="4364065" cy="738187"/>
        </p:xfrm>
        <a:graphic>
          <a:graphicData uri="http://schemas.openxmlformats.org/presentationml/2006/ole">
            <p:oleObj spid="_x0000_s83973" name="Формула" r:id="rId6" imgW="2057400" imgH="39348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929190" y="2071678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-</a:t>
            </a:r>
            <a:endParaRPr lang="ru-RU" sz="4800" b="1" dirty="0">
              <a:solidFill>
                <a:srgbClr val="FF0000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4286248" y="3071810"/>
            <a:ext cx="1643074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118266">
            <a:off x="4044460" y="1767336"/>
            <a:ext cx="461665" cy="7979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max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5715008" y="4143380"/>
          <a:ext cx="2764647" cy="1000132"/>
        </p:xfrm>
        <a:graphic>
          <a:graphicData uri="http://schemas.openxmlformats.org/presentationml/2006/ole">
            <p:oleObj spid="_x0000_s83974" name="Формула" r:id="rId7" imgW="1091880" imgH="457200" progId="Equation.3">
              <p:embed/>
            </p:oleObj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11(Б)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26" name="Группа 7"/>
          <p:cNvGrpSpPr/>
          <p:nvPr/>
        </p:nvGrpSpPr>
        <p:grpSpPr>
          <a:xfrm>
            <a:off x="2285984" y="142855"/>
            <a:ext cx="2500330" cy="928692"/>
            <a:chOff x="142844" y="1142985"/>
            <a:chExt cx="4940928" cy="873131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42844" y="1142985"/>
              <a:ext cx="4940928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8" name="Содержимое 4"/>
            <p:cNvGraphicFramePr>
              <a:graphicFrameLocks noChangeAspect="1"/>
            </p:cNvGraphicFramePr>
            <p:nvPr/>
          </p:nvGraphicFramePr>
          <p:xfrm>
            <a:off x="503640" y="1313152"/>
            <a:ext cx="3620185" cy="497011"/>
          </p:xfrm>
          <a:graphic>
            <a:graphicData uri="http://schemas.openxmlformats.org/presentationml/2006/ole">
              <p:oleObj spid="_x0000_s83975" name="Формула" r:id="rId8" imgW="863280" imgH="228600" progId="Equation.3">
                <p:embed/>
              </p:oleObj>
            </a:graphicData>
          </a:graphic>
        </p:graphicFrame>
      </p:grpSp>
      <p:grpSp>
        <p:nvGrpSpPr>
          <p:cNvPr id="29" name="Группа 7"/>
          <p:cNvGrpSpPr/>
          <p:nvPr/>
        </p:nvGrpSpPr>
        <p:grpSpPr>
          <a:xfrm>
            <a:off x="5000628" y="133350"/>
            <a:ext cx="2500330" cy="938195"/>
            <a:chOff x="142844" y="1134051"/>
            <a:chExt cx="4940928" cy="882065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42844" y="1142985"/>
              <a:ext cx="4940928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1" name="Содержимое 4"/>
            <p:cNvGraphicFramePr>
              <a:graphicFrameLocks noChangeAspect="1"/>
            </p:cNvGraphicFramePr>
            <p:nvPr/>
          </p:nvGraphicFramePr>
          <p:xfrm>
            <a:off x="610263" y="1134051"/>
            <a:ext cx="3406864" cy="856709"/>
          </p:xfrm>
          <a:graphic>
            <a:graphicData uri="http://schemas.openxmlformats.org/presentationml/2006/ole">
              <p:oleObj spid="_x0000_s83976" name="Формула" r:id="rId9" imgW="812520" imgH="3934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 animBg="1"/>
      <p:bldP spid="15" grpId="0" animBg="1"/>
      <p:bldP spid="17" grpId="0"/>
      <p:bldP spid="21" grpId="0"/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20" y="357166"/>
            <a:ext cx="4908550" cy="5473700"/>
            <a:chOff x="2496" y="64"/>
            <a:chExt cx="3092" cy="34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496" y="144"/>
              <a:ext cx="3072" cy="3360"/>
              <a:chOff x="2496" y="144"/>
              <a:chExt cx="3072" cy="4032"/>
            </a:xfrm>
          </p:grpSpPr>
          <p:sp>
            <p:nvSpPr>
              <p:cNvPr id="125" name="Line 4"/>
              <p:cNvSpPr>
                <a:spLocks noChangeShapeType="1"/>
              </p:cNvSpPr>
              <p:nvPr/>
            </p:nvSpPr>
            <p:spPr bwMode="auto">
              <a:xfrm>
                <a:off x="556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Line 5"/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Line 6"/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Line 7"/>
              <p:cNvSpPr>
                <a:spLocks noChangeShapeType="1"/>
              </p:cNvSpPr>
              <p:nvPr/>
            </p:nvSpPr>
            <p:spPr bwMode="auto">
              <a:xfrm>
                <a:off x="300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Line 8"/>
              <p:cNvSpPr>
                <a:spLocks noChangeShapeType="1"/>
              </p:cNvSpPr>
              <p:nvPr/>
            </p:nvSpPr>
            <p:spPr bwMode="auto">
              <a:xfrm>
                <a:off x="326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Line 9"/>
              <p:cNvSpPr>
                <a:spLocks noChangeShapeType="1"/>
              </p:cNvSpPr>
              <p:nvPr/>
            </p:nvSpPr>
            <p:spPr bwMode="auto">
              <a:xfrm>
                <a:off x="352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Line 10"/>
              <p:cNvSpPr>
                <a:spLocks noChangeShapeType="1"/>
              </p:cNvSpPr>
              <p:nvPr/>
            </p:nvSpPr>
            <p:spPr bwMode="auto">
              <a:xfrm>
                <a:off x="377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Line 11"/>
              <p:cNvSpPr>
                <a:spLocks noChangeShapeType="1"/>
              </p:cNvSpPr>
              <p:nvPr/>
            </p:nvSpPr>
            <p:spPr bwMode="auto">
              <a:xfrm>
                <a:off x="403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Line 12"/>
              <p:cNvSpPr>
                <a:spLocks noChangeShapeType="1"/>
              </p:cNvSpPr>
              <p:nvPr/>
            </p:nvSpPr>
            <p:spPr bwMode="auto">
              <a:xfrm>
                <a:off x="428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Line 13"/>
              <p:cNvSpPr>
                <a:spLocks noChangeShapeType="1"/>
              </p:cNvSpPr>
              <p:nvPr/>
            </p:nvSpPr>
            <p:spPr bwMode="auto">
              <a:xfrm>
                <a:off x="454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Line 14"/>
              <p:cNvSpPr>
                <a:spLocks noChangeShapeType="1"/>
              </p:cNvSpPr>
              <p:nvPr/>
            </p:nvSpPr>
            <p:spPr bwMode="auto">
              <a:xfrm>
                <a:off x="480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Line 15"/>
              <p:cNvSpPr>
                <a:spLocks noChangeShapeType="1"/>
              </p:cNvSpPr>
              <p:nvPr/>
            </p:nvSpPr>
            <p:spPr bwMode="auto">
              <a:xfrm>
                <a:off x="505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Line 16"/>
              <p:cNvSpPr>
                <a:spLocks noChangeShapeType="1"/>
              </p:cNvSpPr>
              <p:nvPr/>
            </p:nvSpPr>
            <p:spPr bwMode="auto">
              <a:xfrm>
                <a:off x="531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" name="Line 17"/>
            <p:cNvSpPr>
              <a:spLocks noChangeShapeType="1"/>
            </p:cNvSpPr>
            <p:nvPr/>
          </p:nvSpPr>
          <p:spPr bwMode="auto">
            <a:xfrm>
              <a:off x="2496" y="14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Line 18"/>
            <p:cNvSpPr>
              <a:spLocks noChangeShapeType="1"/>
            </p:cNvSpPr>
            <p:nvPr/>
          </p:nvSpPr>
          <p:spPr bwMode="auto">
            <a:xfrm>
              <a:off x="2496" y="38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Line 19"/>
            <p:cNvSpPr>
              <a:spLocks noChangeShapeType="1"/>
            </p:cNvSpPr>
            <p:nvPr/>
          </p:nvSpPr>
          <p:spPr bwMode="auto">
            <a:xfrm>
              <a:off x="2496" y="618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Line 20"/>
            <p:cNvSpPr>
              <a:spLocks noChangeShapeType="1"/>
            </p:cNvSpPr>
            <p:nvPr/>
          </p:nvSpPr>
          <p:spPr bwMode="auto">
            <a:xfrm>
              <a:off x="2496" y="856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Line 21"/>
            <p:cNvSpPr>
              <a:spLocks noChangeShapeType="1"/>
            </p:cNvSpPr>
            <p:nvPr/>
          </p:nvSpPr>
          <p:spPr bwMode="auto">
            <a:xfrm>
              <a:off x="2496" y="1093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Line 22"/>
            <p:cNvSpPr>
              <a:spLocks noChangeShapeType="1"/>
            </p:cNvSpPr>
            <p:nvPr/>
          </p:nvSpPr>
          <p:spPr bwMode="auto">
            <a:xfrm>
              <a:off x="2496" y="1330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Line 23"/>
            <p:cNvSpPr>
              <a:spLocks noChangeShapeType="1"/>
            </p:cNvSpPr>
            <p:nvPr/>
          </p:nvSpPr>
          <p:spPr bwMode="auto">
            <a:xfrm>
              <a:off x="2496" y="1567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Line 24"/>
            <p:cNvSpPr>
              <a:spLocks noChangeShapeType="1"/>
            </p:cNvSpPr>
            <p:nvPr/>
          </p:nvSpPr>
          <p:spPr bwMode="auto">
            <a:xfrm>
              <a:off x="2496" y="180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Line 25"/>
            <p:cNvSpPr>
              <a:spLocks noChangeShapeType="1"/>
            </p:cNvSpPr>
            <p:nvPr/>
          </p:nvSpPr>
          <p:spPr bwMode="auto">
            <a:xfrm>
              <a:off x="2496" y="204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Line 26"/>
            <p:cNvSpPr>
              <a:spLocks noChangeShapeType="1"/>
            </p:cNvSpPr>
            <p:nvPr/>
          </p:nvSpPr>
          <p:spPr bwMode="auto">
            <a:xfrm>
              <a:off x="2496" y="2279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Line 27"/>
            <p:cNvSpPr>
              <a:spLocks noChangeShapeType="1"/>
            </p:cNvSpPr>
            <p:nvPr/>
          </p:nvSpPr>
          <p:spPr bwMode="auto">
            <a:xfrm>
              <a:off x="2496" y="2516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Line 28"/>
            <p:cNvSpPr>
              <a:spLocks noChangeShapeType="1"/>
            </p:cNvSpPr>
            <p:nvPr/>
          </p:nvSpPr>
          <p:spPr bwMode="auto">
            <a:xfrm>
              <a:off x="2496" y="2753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Line 29"/>
            <p:cNvSpPr>
              <a:spLocks noChangeShapeType="1"/>
            </p:cNvSpPr>
            <p:nvPr/>
          </p:nvSpPr>
          <p:spPr bwMode="auto">
            <a:xfrm>
              <a:off x="2496" y="2990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Line 30"/>
            <p:cNvSpPr>
              <a:spLocks noChangeShapeType="1"/>
            </p:cNvSpPr>
            <p:nvPr/>
          </p:nvSpPr>
          <p:spPr bwMode="auto">
            <a:xfrm>
              <a:off x="2496" y="3227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Line 31"/>
            <p:cNvSpPr>
              <a:spLocks noChangeShapeType="1"/>
            </p:cNvSpPr>
            <p:nvPr/>
          </p:nvSpPr>
          <p:spPr bwMode="auto">
            <a:xfrm>
              <a:off x="2496" y="346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32"/>
            <p:cNvSpPr>
              <a:spLocks/>
            </p:cNvSpPr>
            <p:nvPr/>
          </p:nvSpPr>
          <p:spPr bwMode="auto">
            <a:xfrm>
              <a:off x="2512" y="1800"/>
              <a:ext cx="3048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048" y="0"/>
                </a:cxn>
              </a:cxnLst>
              <a:rect l="0" t="0" r="r" b="b"/>
              <a:pathLst>
                <a:path w="3048" h="8">
                  <a:moveTo>
                    <a:pt x="0" y="8"/>
                  </a:moveTo>
                  <a:lnTo>
                    <a:pt x="3048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33"/>
            <p:cNvSpPr>
              <a:spLocks/>
            </p:cNvSpPr>
            <p:nvPr/>
          </p:nvSpPr>
          <p:spPr bwMode="auto">
            <a:xfrm>
              <a:off x="4024" y="64"/>
              <a:ext cx="8" cy="3448"/>
            </a:xfrm>
            <a:custGeom>
              <a:avLst/>
              <a:gdLst/>
              <a:ahLst/>
              <a:cxnLst>
                <a:cxn ang="0">
                  <a:pos x="0" y="3448"/>
                </a:cxn>
                <a:cxn ang="0">
                  <a:pos x="8" y="0"/>
                </a:cxn>
              </a:cxnLst>
              <a:rect l="0" t="0" r="r" b="b"/>
              <a:pathLst>
                <a:path w="8" h="3448">
                  <a:moveTo>
                    <a:pt x="0" y="3448"/>
                  </a:moveTo>
                  <a:lnTo>
                    <a:pt x="8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Text Box 34"/>
            <p:cNvSpPr txBox="1">
              <a:spLocks noChangeArrowheads="1"/>
            </p:cNvSpPr>
            <p:nvPr/>
          </p:nvSpPr>
          <p:spPr bwMode="auto">
            <a:xfrm>
              <a:off x="5328" y="1680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x</a:t>
              </a:r>
              <a:endPara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1" name="Text Box 35"/>
            <p:cNvSpPr txBox="1">
              <a:spLocks noChangeArrowheads="1"/>
            </p:cNvSpPr>
            <p:nvPr/>
          </p:nvSpPr>
          <p:spPr bwMode="auto">
            <a:xfrm>
              <a:off x="3840" y="177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22" name="Text Box 36"/>
            <p:cNvSpPr txBox="1">
              <a:spLocks noChangeArrowheads="1"/>
            </p:cNvSpPr>
            <p:nvPr/>
          </p:nvSpPr>
          <p:spPr bwMode="auto">
            <a:xfrm>
              <a:off x="4992" y="3072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123" name="Text Box 37"/>
            <p:cNvSpPr txBox="1">
              <a:spLocks noChangeArrowheads="1"/>
            </p:cNvSpPr>
            <p:nvPr/>
          </p:nvSpPr>
          <p:spPr bwMode="auto">
            <a:xfrm>
              <a:off x="3648" y="144"/>
              <a:ext cx="2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y</a:t>
              </a:r>
              <a:endPara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4" name="Text Box 38"/>
            <p:cNvSpPr txBox="1">
              <a:spLocks noChangeArrowheads="1"/>
            </p:cNvSpPr>
            <p:nvPr/>
          </p:nvSpPr>
          <p:spPr bwMode="auto">
            <a:xfrm>
              <a:off x="4176" y="179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2253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4857760"/>
            <a:ext cx="9715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Управляющая кнопка: далее 45">
            <a:hlinkClick r:id="" action="ppaction://noaction" highlightClick="1"/>
          </p:cNvPr>
          <p:cNvSpPr/>
          <p:nvPr/>
        </p:nvSpPr>
        <p:spPr>
          <a:xfrm>
            <a:off x="7143768" y="500042"/>
            <a:ext cx="428628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0" y="0"/>
            <a:ext cx="17144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№11(Б)</a:t>
            </a:r>
            <a:endParaRPr lang="ru-RU" sz="3200" dirty="0">
              <a:latin typeface="Georgia" pitchFamily="18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5400000" flipH="1" flipV="1">
            <a:off x="858018" y="3213892"/>
            <a:ext cx="5286412" cy="1588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-713618" y="3213892"/>
            <a:ext cx="5286412" cy="1588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500430" y="314324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endParaRPr lang="ru-RU" sz="2400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5"/>
          <a:srcRect l="74161" t="38887"/>
          <a:stretch>
            <a:fillRect/>
          </a:stretch>
        </p:blipFill>
        <p:spPr bwMode="auto">
          <a:xfrm>
            <a:off x="1857356" y="2285992"/>
            <a:ext cx="1762113" cy="392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Овал 44"/>
          <p:cNvSpPr/>
          <p:nvPr/>
        </p:nvSpPr>
        <p:spPr>
          <a:xfrm>
            <a:off x="2643174" y="2500306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1428728" y="307181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-2</a:t>
            </a:r>
            <a:endParaRPr lang="ru-RU" sz="2400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rot="5400000">
            <a:off x="1000894" y="5142718"/>
            <a:ext cx="2000264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Объект 58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93187" name="Формула" r:id="rId6" imgW="0" imgH="0" progId="Equation.3">
              <p:embed/>
            </p:oleObj>
          </a:graphicData>
        </a:graphic>
      </p:graphicFrame>
      <p:graphicFrame>
        <p:nvGraphicFramePr>
          <p:cNvPr id="60" name="Объект 59"/>
          <p:cNvGraphicFramePr>
            <a:graphicFrameLocks noChangeAspect="1"/>
          </p:cNvGraphicFramePr>
          <p:nvPr/>
        </p:nvGraphicFramePr>
        <p:xfrm>
          <a:off x="6000760" y="2143116"/>
          <a:ext cx="2286849" cy="620716"/>
        </p:xfrm>
        <a:graphic>
          <a:graphicData uri="http://schemas.openxmlformats.org/presentationml/2006/ole">
            <p:oleObj spid="_x0000_s93188" name="Формула" r:id="rId7" imgW="888840" imgH="241200" progId="Equation.3">
              <p:embed/>
            </p:oleObj>
          </a:graphicData>
        </a:graphic>
      </p:graphicFrame>
      <p:grpSp>
        <p:nvGrpSpPr>
          <p:cNvPr id="54" name="Группа 7"/>
          <p:cNvGrpSpPr/>
          <p:nvPr/>
        </p:nvGrpSpPr>
        <p:grpSpPr>
          <a:xfrm>
            <a:off x="3143240" y="0"/>
            <a:ext cx="2500330" cy="928692"/>
            <a:chOff x="142844" y="1142985"/>
            <a:chExt cx="4940928" cy="873131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142844" y="1142985"/>
              <a:ext cx="4940928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8" name="Содержимое 4"/>
            <p:cNvGraphicFramePr>
              <a:graphicFrameLocks noChangeAspect="1"/>
            </p:cNvGraphicFramePr>
            <p:nvPr/>
          </p:nvGraphicFramePr>
          <p:xfrm>
            <a:off x="503640" y="1313152"/>
            <a:ext cx="3620185" cy="497011"/>
          </p:xfrm>
          <a:graphic>
            <a:graphicData uri="http://schemas.openxmlformats.org/presentationml/2006/ole">
              <p:oleObj spid="_x0000_s93189" name="Формула" r:id="rId8" imgW="863280" imgH="228600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2" grpId="0"/>
      <p:bldP spid="45" grpId="0" animBg="1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357158" y="1071546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1 (А)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357158" y="1857364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2 (А)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357158" y="2643182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3 (А)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357158" y="3429000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4 (А)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357158" y="421481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5 (А)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9" name="Прямоугольник 8">
            <a:hlinkClick r:id="rId7" action="ppaction://hlinksldjump"/>
          </p:cNvPr>
          <p:cNvSpPr/>
          <p:nvPr/>
        </p:nvSpPr>
        <p:spPr>
          <a:xfrm>
            <a:off x="357158" y="5000636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6 (А)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10" name="Прямоугольник 9">
            <a:hlinkClick r:id="rId8" action="ppaction://hlinksldjump"/>
          </p:cNvPr>
          <p:cNvSpPr/>
          <p:nvPr/>
        </p:nvSpPr>
        <p:spPr>
          <a:xfrm>
            <a:off x="3214678" y="1071546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7 (Б)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11" name="Прямоугольник 10">
            <a:hlinkClick r:id="rId9" action="ppaction://hlinksldjump"/>
          </p:cNvPr>
          <p:cNvSpPr/>
          <p:nvPr/>
        </p:nvSpPr>
        <p:spPr>
          <a:xfrm>
            <a:off x="3214678" y="1857364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8 (Б)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12" name="Прямоугольник 11">
            <a:hlinkClick r:id="rId10" action="ppaction://hlinksldjump"/>
          </p:cNvPr>
          <p:cNvSpPr/>
          <p:nvPr/>
        </p:nvSpPr>
        <p:spPr>
          <a:xfrm>
            <a:off x="3214678" y="2643182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9 (Б)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13" name="Прямоугольник 12">
            <a:hlinkClick r:id="rId11" action="ppaction://hlinksldjump"/>
          </p:cNvPr>
          <p:cNvSpPr/>
          <p:nvPr/>
        </p:nvSpPr>
        <p:spPr>
          <a:xfrm>
            <a:off x="357158" y="5786454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10 (А)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14" name="Прямоугольник 13">
            <a:hlinkClick r:id="rId12" action="ppaction://hlinksldjump"/>
          </p:cNvPr>
          <p:cNvSpPr/>
          <p:nvPr/>
        </p:nvSpPr>
        <p:spPr>
          <a:xfrm>
            <a:off x="3214678" y="3429000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11 (Б)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15" name="Прямоугольник 14">
            <a:hlinkClick r:id="rId13" action="ppaction://hlinksldjump"/>
          </p:cNvPr>
          <p:cNvSpPr/>
          <p:nvPr/>
        </p:nvSpPr>
        <p:spPr>
          <a:xfrm>
            <a:off x="3214678" y="421481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12 (Б)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16" name="Прямоугольник 15">
            <a:hlinkClick r:id="rId14" action="ppaction://hlinksldjump"/>
          </p:cNvPr>
          <p:cNvSpPr/>
          <p:nvPr/>
        </p:nvSpPr>
        <p:spPr>
          <a:xfrm>
            <a:off x="3214678" y="5000636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13 (Б)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17" name="Прямоугольник 16">
            <a:hlinkClick r:id="rId15" action="ppaction://hlinksldjump"/>
          </p:cNvPr>
          <p:cNvSpPr/>
          <p:nvPr/>
        </p:nvSpPr>
        <p:spPr>
          <a:xfrm>
            <a:off x="6072198" y="1071546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14 (В)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18" name="Прямоугольник 17">
            <a:hlinkClick r:id="rId16" action="ppaction://hlinksldjump"/>
          </p:cNvPr>
          <p:cNvSpPr/>
          <p:nvPr/>
        </p:nvSpPr>
        <p:spPr>
          <a:xfrm>
            <a:off x="6072198" y="1857364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15 (В)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19" name="Прямоугольник 18">
            <a:hlinkClick r:id="rId17" action="ppaction://hlinksldjump"/>
          </p:cNvPr>
          <p:cNvSpPr/>
          <p:nvPr/>
        </p:nvSpPr>
        <p:spPr>
          <a:xfrm>
            <a:off x="6072198" y="2643182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16 (В)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20" name="Прямоугольник 19">
            <a:hlinkClick r:id="rId18" action="ppaction://hlinksldjump"/>
          </p:cNvPr>
          <p:cNvSpPr/>
          <p:nvPr/>
        </p:nvSpPr>
        <p:spPr>
          <a:xfrm>
            <a:off x="6072198" y="421481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17 (*)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21" name="Прямоугольник 20">
            <a:hlinkClick r:id="rId19" action="ppaction://hlinksldjump"/>
          </p:cNvPr>
          <p:cNvSpPr/>
          <p:nvPr/>
        </p:nvSpPr>
        <p:spPr>
          <a:xfrm>
            <a:off x="6072198" y="5072074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18 (*)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13(Б)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285984" y="142855"/>
            <a:ext cx="2500330" cy="928692"/>
            <a:chOff x="142844" y="1142985"/>
            <a:chExt cx="4940928" cy="87313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2844" y="1142985"/>
              <a:ext cx="4940928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556970" y="1313152"/>
            <a:ext cx="3513524" cy="497011"/>
          </p:xfrm>
          <a:graphic>
            <a:graphicData uri="http://schemas.openxmlformats.org/presentationml/2006/ole">
              <p:oleObj spid="_x0000_s94210" name="Формула" r:id="rId4" imgW="838080" imgH="228600" progId="Equation.3">
                <p:embed/>
              </p:oleObj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214282" y="857232"/>
            <a:ext cx="43577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Решение.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35729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Область определения                                     </a:t>
            </a:r>
            <a:endParaRPr lang="ru-RU" dirty="0" smtClean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143240" y="1285860"/>
          <a:ext cx="2900362" cy="539750"/>
        </p:xfrm>
        <a:graphic>
          <a:graphicData uri="http://schemas.openxmlformats.org/presentationml/2006/ole">
            <p:oleObj spid="_x0000_s94211" name="Формула" r:id="rId5" imgW="1295280" imgH="241200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5720" y="1714488"/>
            <a:ext cx="821537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как,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график функции не пересекает ось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Оу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1571604" y="2214554"/>
          <a:ext cx="3686175" cy="482600"/>
        </p:xfrm>
        <a:graphic>
          <a:graphicData uri="http://schemas.openxmlformats.org/presentationml/2006/ole">
            <p:oleObj spid="_x0000_s94215" name="Формула" r:id="rId6" imgW="1371600" imgH="228600" progId="Equation.3">
              <p:embed/>
            </p:oleObj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1643042" y="1714488"/>
          <a:ext cx="749304" cy="374652"/>
        </p:xfrm>
        <a:graphic>
          <a:graphicData uri="http://schemas.openxmlformats.org/presentationml/2006/ole">
            <p:oleObj spid="_x0000_s94217" name="Формула" r:id="rId7" imgW="355320" imgH="17748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28596" y="2786058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Решая это уравнение графически заключаем, что функция не имеет нулей:</a:t>
            </a:r>
            <a:endParaRPr lang="ru-RU" dirty="0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571472" y="3214686"/>
          <a:ext cx="1806486" cy="458790"/>
        </p:xfrm>
        <a:graphic>
          <a:graphicData uri="http://schemas.openxmlformats.org/presentationml/2006/ole">
            <p:oleObj spid="_x0000_s94218" name="Формула" r:id="rId8" imgW="799920" imgH="203040" progId="Equation.3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71472" y="3714752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x &gt; 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571472" y="4429132"/>
          <a:ext cx="2292362" cy="542928"/>
        </p:xfrm>
        <a:graphic>
          <a:graphicData uri="http://schemas.openxmlformats.org/presentationml/2006/ole">
            <p:oleObj spid="_x0000_s94219" name="Формула" r:id="rId9" imgW="965160" imgH="228600" progId="Equation.3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42910" y="5000636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x &lt; 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"/>
          <p:cNvGrpSpPr>
            <a:grpSpLocks/>
          </p:cNvGrpSpPr>
          <p:nvPr/>
        </p:nvGrpSpPr>
        <p:grpSpPr bwMode="auto">
          <a:xfrm>
            <a:off x="4164012" y="3143248"/>
            <a:ext cx="4979988" cy="5572164"/>
            <a:chOff x="2496" y="64"/>
            <a:chExt cx="3092" cy="3448"/>
          </a:xfrm>
        </p:grpSpPr>
        <p:grpSp>
          <p:nvGrpSpPr>
            <p:cNvPr id="28" name="Group 3"/>
            <p:cNvGrpSpPr>
              <a:grpSpLocks/>
            </p:cNvGrpSpPr>
            <p:nvPr/>
          </p:nvGrpSpPr>
          <p:grpSpPr bwMode="auto">
            <a:xfrm>
              <a:off x="2496" y="144"/>
              <a:ext cx="3072" cy="3360"/>
              <a:chOff x="2496" y="144"/>
              <a:chExt cx="3072" cy="4032"/>
            </a:xfrm>
          </p:grpSpPr>
          <p:sp>
            <p:nvSpPr>
              <p:cNvPr id="51" name="Line 4"/>
              <p:cNvSpPr>
                <a:spLocks noChangeShapeType="1"/>
              </p:cNvSpPr>
              <p:nvPr/>
            </p:nvSpPr>
            <p:spPr bwMode="auto">
              <a:xfrm>
                <a:off x="556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Line 5"/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Line 6"/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Line 7"/>
              <p:cNvSpPr>
                <a:spLocks noChangeShapeType="1"/>
              </p:cNvSpPr>
              <p:nvPr/>
            </p:nvSpPr>
            <p:spPr bwMode="auto">
              <a:xfrm>
                <a:off x="300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Line 8"/>
              <p:cNvSpPr>
                <a:spLocks noChangeShapeType="1"/>
              </p:cNvSpPr>
              <p:nvPr/>
            </p:nvSpPr>
            <p:spPr bwMode="auto">
              <a:xfrm>
                <a:off x="326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Line 9"/>
              <p:cNvSpPr>
                <a:spLocks noChangeShapeType="1"/>
              </p:cNvSpPr>
              <p:nvPr/>
            </p:nvSpPr>
            <p:spPr bwMode="auto">
              <a:xfrm>
                <a:off x="352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Line 10"/>
              <p:cNvSpPr>
                <a:spLocks noChangeShapeType="1"/>
              </p:cNvSpPr>
              <p:nvPr/>
            </p:nvSpPr>
            <p:spPr bwMode="auto">
              <a:xfrm>
                <a:off x="377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Line 11"/>
              <p:cNvSpPr>
                <a:spLocks noChangeShapeType="1"/>
              </p:cNvSpPr>
              <p:nvPr/>
            </p:nvSpPr>
            <p:spPr bwMode="auto">
              <a:xfrm>
                <a:off x="403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Line 12"/>
              <p:cNvSpPr>
                <a:spLocks noChangeShapeType="1"/>
              </p:cNvSpPr>
              <p:nvPr/>
            </p:nvSpPr>
            <p:spPr bwMode="auto">
              <a:xfrm>
                <a:off x="428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Line 13"/>
              <p:cNvSpPr>
                <a:spLocks noChangeShapeType="1"/>
              </p:cNvSpPr>
              <p:nvPr/>
            </p:nvSpPr>
            <p:spPr bwMode="auto">
              <a:xfrm>
                <a:off x="454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Line 14"/>
              <p:cNvSpPr>
                <a:spLocks noChangeShapeType="1"/>
              </p:cNvSpPr>
              <p:nvPr/>
            </p:nvSpPr>
            <p:spPr bwMode="auto">
              <a:xfrm>
                <a:off x="480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Line 15"/>
              <p:cNvSpPr>
                <a:spLocks noChangeShapeType="1"/>
              </p:cNvSpPr>
              <p:nvPr/>
            </p:nvSpPr>
            <p:spPr bwMode="auto">
              <a:xfrm>
                <a:off x="505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Line 16"/>
              <p:cNvSpPr>
                <a:spLocks noChangeShapeType="1"/>
              </p:cNvSpPr>
              <p:nvPr/>
            </p:nvSpPr>
            <p:spPr bwMode="auto">
              <a:xfrm>
                <a:off x="531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2496" y="14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2496" y="38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2496" y="618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>
              <a:off x="2496" y="856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2496" y="1093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2496" y="1330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23"/>
            <p:cNvSpPr>
              <a:spLocks noChangeShapeType="1"/>
            </p:cNvSpPr>
            <p:nvPr/>
          </p:nvSpPr>
          <p:spPr bwMode="auto">
            <a:xfrm>
              <a:off x="2496" y="1567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24"/>
            <p:cNvSpPr>
              <a:spLocks noChangeShapeType="1"/>
            </p:cNvSpPr>
            <p:nvPr/>
          </p:nvSpPr>
          <p:spPr bwMode="auto">
            <a:xfrm>
              <a:off x="2496" y="180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>
              <a:off x="2496" y="204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26"/>
            <p:cNvSpPr>
              <a:spLocks noChangeShapeType="1"/>
            </p:cNvSpPr>
            <p:nvPr/>
          </p:nvSpPr>
          <p:spPr bwMode="auto">
            <a:xfrm>
              <a:off x="2496" y="2279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27"/>
            <p:cNvSpPr>
              <a:spLocks noChangeShapeType="1"/>
            </p:cNvSpPr>
            <p:nvPr/>
          </p:nvSpPr>
          <p:spPr bwMode="auto">
            <a:xfrm>
              <a:off x="2496" y="2516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Line 28"/>
            <p:cNvSpPr>
              <a:spLocks noChangeShapeType="1"/>
            </p:cNvSpPr>
            <p:nvPr/>
          </p:nvSpPr>
          <p:spPr bwMode="auto">
            <a:xfrm>
              <a:off x="2496" y="2753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2496" y="2990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>
              <a:off x="2496" y="3227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31"/>
            <p:cNvSpPr>
              <a:spLocks noChangeShapeType="1"/>
            </p:cNvSpPr>
            <p:nvPr/>
          </p:nvSpPr>
          <p:spPr bwMode="auto">
            <a:xfrm>
              <a:off x="2496" y="346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2512" y="1800"/>
              <a:ext cx="3048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048" y="0"/>
                </a:cxn>
              </a:cxnLst>
              <a:rect l="0" t="0" r="r" b="b"/>
              <a:pathLst>
                <a:path w="3048" h="8">
                  <a:moveTo>
                    <a:pt x="0" y="8"/>
                  </a:moveTo>
                  <a:lnTo>
                    <a:pt x="3048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4024" y="64"/>
              <a:ext cx="8" cy="3448"/>
            </a:xfrm>
            <a:custGeom>
              <a:avLst/>
              <a:gdLst/>
              <a:ahLst/>
              <a:cxnLst>
                <a:cxn ang="0">
                  <a:pos x="0" y="3448"/>
                </a:cxn>
                <a:cxn ang="0">
                  <a:pos x="8" y="0"/>
                </a:cxn>
              </a:cxnLst>
              <a:rect l="0" t="0" r="r" b="b"/>
              <a:pathLst>
                <a:path w="8" h="3448">
                  <a:moveTo>
                    <a:pt x="0" y="3448"/>
                  </a:moveTo>
                  <a:lnTo>
                    <a:pt x="8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Text Box 34"/>
            <p:cNvSpPr txBox="1">
              <a:spLocks noChangeArrowheads="1"/>
            </p:cNvSpPr>
            <p:nvPr/>
          </p:nvSpPr>
          <p:spPr bwMode="auto">
            <a:xfrm>
              <a:off x="5328" y="1680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x</a:t>
              </a:r>
              <a:endPara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7" name="Text Box 35"/>
            <p:cNvSpPr txBox="1">
              <a:spLocks noChangeArrowheads="1"/>
            </p:cNvSpPr>
            <p:nvPr/>
          </p:nvSpPr>
          <p:spPr bwMode="auto">
            <a:xfrm>
              <a:off x="3840" y="177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48" name="Text Box 36"/>
            <p:cNvSpPr txBox="1">
              <a:spLocks noChangeArrowheads="1"/>
            </p:cNvSpPr>
            <p:nvPr/>
          </p:nvSpPr>
          <p:spPr bwMode="auto">
            <a:xfrm>
              <a:off x="4992" y="3072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49" name="Text Box 37"/>
            <p:cNvSpPr txBox="1">
              <a:spLocks noChangeArrowheads="1"/>
            </p:cNvSpPr>
            <p:nvPr/>
          </p:nvSpPr>
          <p:spPr bwMode="auto">
            <a:xfrm>
              <a:off x="3648" y="144"/>
              <a:ext cx="2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y</a:t>
              </a:r>
              <a:endPara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" name="Text Box 38"/>
            <p:cNvSpPr txBox="1">
              <a:spLocks noChangeArrowheads="1"/>
            </p:cNvSpPr>
            <p:nvPr/>
          </p:nvSpPr>
          <p:spPr bwMode="auto">
            <a:xfrm>
              <a:off x="4176" y="179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24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94220" name="Picture 12"/>
          <p:cNvPicPr>
            <a:picLocks noChangeAspect="1" noChangeArrowheads="1"/>
          </p:cNvPicPr>
          <p:nvPr/>
        </p:nvPicPr>
        <p:blipFill>
          <a:blip r:embed="rId10"/>
          <a:srcRect l="41323" t="30367" r="37868"/>
          <a:stretch>
            <a:fillRect/>
          </a:stretch>
        </p:blipFill>
        <p:spPr bwMode="auto">
          <a:xfrm>
            <a:off x="5357818" y="3571876"/>
            <a:ext cx="2571768" cy="253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21" name="Picture 13"/>
          <p:cNvPicPr>
            <a:picLocks noChangeAspect="1" noChangeArrowheads="1"/>
          </p:cNvPicPr>
          <p:nvPr/>
        </p:nvPicPr>
        <p:blipFill>
          <a:blip r:embed="rId11"/>
          <a:srcRect l="39589" t="33731" r="34977" b="29693"/>
          <a:stretch>
            <a:fillRect/>
          </a:stretch>
        </p:blipFill>
        <p:spPr bwMode="auto">
          <a:xfrm>
            <a:off x="5143504" y="4714884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5" name="Объект 64"/>
          <p:cNvGraphicFramePr>
            <a:graphicFrameLocks noChangeAspect="1"/>
          </p:cNvGraphicFramePr>
          <p:nvPr/>
        </p:nvGraphicFramePr>
        <p:xfrm>
          <a:off x="7500958" y="3643314"/>
          <a:ext cx="733429" cy="400052"/>
        </p:xfrm>
        <a:graphic>
          <a:graphicData uri="http://schemas.openxmlformats.org/presentationml/2006/ole">
            <p:oleObj spid="_x0000_s94222" name="Формула" r:id="rId12" imgW="419040" imgH="228600" progId="Equation.3">
              <p:embed/>
            </p:oleObj>
          </a:graphicData>
        </a:graphic>
      </p:graphicFrame>
      <p:graphicFrame>
        <p:nvGraphicFramePr>
          <p:cNvPr id="66" name="Объект 65"/>
          <p:cNvGraphicFramePr>
            <a:graphicFrameLocks noChangeAspect="1"/>
          </p:cNvGraphicFramePr>
          <p:nvPr/>
        </p:nvGraphicFramePr>
        <p:xfrm>
          <a:off x="7286644" y="5429264"/>
          <a:ext cx="977905" cy="400052"/>
        </p:xfrm>
        <a:graphic>
          <a:graphicData uri="http://schemas.openxmlformats.org/presentationml/2006/ole">
            <p:oleObj spid="_x0000_s94223" name="Формула" r:id="rId13" imgW="558720" imgH="228600" progId="Equation.3">
              <p:embed/>
            </p:oleObj>
          </a:graphicData>
        </a:graphic>
      </p:graphicFrame>
      <p:graphicFrame>
        <p:nvGraphicFramePr>
          <p:cNvPr id="67" name="Объект 66"/>
          <p:cNvGraphicFramePr>
            <a:graphicFrameLocks noChangeAspect="1"/>
          </p:cNvGraphicFramePr>
          <p:nvPr/>
        </p:nvGraphicFramePr>
        <p:xfrm>
          <a:off x="5072066" y="5500702"/>
          <a:ext cx="977905" cy="400052"/>
        </p:xfrm>
        <a:graphic>
          <a:graphicData uri="http://schemas.openxmlformats.org/presentationml/2006/ole">
            <p:oleObj spid="_x0000_s94224" name="Формула" r:id="rId14" imgW="558720" imgH="228600" progId="Equation.3">
              <p:embed/>
            </p:oleObj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500034" y="6000768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 же получим и по результатам исследования.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6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13(Б)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285984" y="142855"/>
            <a:ext cx="2500330" cy="928692"/>
            <a:chOff x="142844" y="1142985"/>
            <a:chExt cx="4940928" cy="87313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2844" y="1142985"/>
              <a:ext cx="4940928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556970" y="1313152"/>
            <a:ext cx="3513524" cy="497011"/>
          </p:xfrm>
          <a:graphic>
            <a:graphicData uri="http://schemas.openxmlformats.org/presentationml/2006/ole">
              <p:oleObj spid="_x0000_s95234" name="Формула" r:id="rId4" imgW="838080" imgH="228600" progId="Equation.3">
                <p:embed/>
              </p:oleObj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214282" y="857232"/>
            <a:ext cx="43577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Решение.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35729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Область определения                                     </a:t>
            </a:r>
            <a:endParaRPr lang="ru-RU" dirty="0" smtClean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143240" y="1285860"/>
          <a:ext cx="2900362" cy="539750"/>
        </p:xfrm>
        <a:graphic>
          <a:graphicData uri="http://schemas.openxmlformats.org/presentationml/2006/ole">
            <p:oleObj spid="_x0000_s95235" name="Формула" r:id="rId5" imgW="1295280" imgH="241200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5720" y="1714488"/>
            <a:ext cx="821537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как,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график функции не пересекает ось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Оу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1571604" y="2214554"/>
          <a:ext cx="3686175" cy="482600"/>
        </p:xfrm>
        <a:graphic>
          <a:graphicData uri="http://schemas.openxmlformats.org/presentationml/2006/ole">
            <p:oleObj spid="_x0000_s95236" name="Формула" r:id="rId6" imgW="1371600" imgH="228600" progId="Equation.3">
              <p:embed/>
            </p:oleObj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1643042" y="1714488"/>
          <a:ext cx="749304" cy="374652"/>
        </p:xfrm>
        <a:graphic>
          <a:graphicData uri="http://schemas.openxmlformats.org/presentationml/2006/ole">
            <p:oleObj spid="_x0000_s95237" name="Формула" r:id="rId7" imgW="355320" imgH="177480" progId="Equation.3">
              <p:embed/>
            </p:oleObj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285720" y="2643182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 Функция четная.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285720" y="3000372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 Найдем критические точки, промежутки возрастания и убывания, точки экстремума</a:t>
            </a:r>
            <a:endParaRPr lang="ru-RU" dirty="0"/>
          </a:p>
        </p:txBody>
      </p:sp>
      <p:graphicFrame>
        <p:nvGraphicFramePr>
          <p:cNvPr id="70" name="Объект 69"/>
          <p:cNvGraphicFramePr>
            <a:graphicFrameLocks noChangeAspect="1"/>
          </p:cNvGraphicFramePr>
          <p:nvPr/>
        </p:nvGraphicFramePr>
        <p:xfrm>
          <a:off x="1714480" y="3286124"/>
          <a:ext cx="6215106" cy="852492"/>
        </p:xfrm>
        <a:graphic>
          <a:graphicData uri="http://schemas.openxmlformats.org/presentationml/2006/ole">
            <p:oleObj spid="_x0000_s95243" name="Формула" r:id="rId8" imgW="2933640" imgH="419040" progId="Equation.3">
              <p:embed/>
            </p:oleObj>
          </a:graphicData>
        </a:graphic>
      </p:graphicFrame>
      <p:graphicFrame>
        <p:nvGraphicFramePr>
          <p:cNvPr id="71" name="Объект 70"/>
          <p:cNvGraphicFramePr>
            <a:graphicFrameLocks noChangeAspect="1"/>
          </p:cNvGraphicFramePr>
          <p:nvPr/>
        </p:nvGraphicFramePr>
        <p:xfrm>
          <a:off x="1714480" y="4214818"/>
          <a:ext cx="2214578" cy="454272"/>
        </p:xfrm>
        <a:graphic>
          <a:graphicData uri="http://schemas.openxmlformats.org/presentationml/2006/ole">
            <p:oleObj spid="_x0000_s95244" name="Формула" r:id="rId9" imgW="990360" imgH="203040" progId="Equation.3">
              <p:embed/>
            </p:oleObj>
          </a:graphicData>
        </a:graphic>
      </p:graphicFrame>
      <p:cxnSp>
        <p:nvCxnSpPr>
          <p:cNvPr id="73" name="Прямая со стрелкой 72"/>
          <p:cNvCxnSpPr/>
          <p:nvPr/>
        </p:nvCxnSpPr>
        <p:spPr>
          <a:xfrm>
            <a:off x="571472" y="5715016"/>
            <a:ext cx="80724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8286776" y="571501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х</a:t>
            </a:r>
            <a:endParaRPr lang="ru-RU" dirty="0"/>
          </a:p>
        </p:txBody>
      </p:sp>
      <p:graphicFrame>
        <p:nvGraphicFramePr>
          <p:cNvPr id="95245" name="Object 11"/>
          <p:cNvGraphicFramePr>
            <a:graphicFrameLocks noChangeAspect="1"/>
          </p:cNvGraphicFramePr>
          <p:nvPr/>
        </p:nvGraphicFramePr>
        <p:xfrm>
          <a:off x="571472" y="5286388"/>
          <a:ext cx="357190" cy="439738"/>
        </p:xfrm>
        <a:graphic>
          <a:graphicData uri="http://schemas.openxmlformats.org/presentationml/2006/ole">
            <p:oleObj spid="_x0000_s95245" name="Формула" r:id="rId10" imgW="164880" imgH="203040" progId="Equation.3">
              <p:embed/>
            </p:oleObj>
          </a:graphicData>
        </a:graphic>
      </p:graphicFrame>
      <p:graphicFrame>
        <p:nvGraphicFramePr>
          <p:cNvPr id="95246" name="Object 11"/>
          <p:cNvGraphicFramePr>
            <a:graphicFrameLocks noChangeAspect="1"/>
          </p:cNvGraphicFramePr>
          <p:nvPr/>
        </p:nvGraphicFramePr>
        <p:xfrm>
          <a:off x="500034" y="5786454"/>
          <a:ext cx="301625" cy="357187"/>
        </p:xfrm>
        <a:graphic>
          <a:graphicData uri="http://schemas.openxmlformats.org/presentationml/2006/ole">
            <p:oleObj spid="_x0000_s95246" name="Формула" r:id="rId11" imgW="139680" imgH="164880" progId="Equation.3">
              <p:embed/>
            </p:oleObj>
          </a:graphicData>
        </a:graphic>
      </p:graphicFrame>
      <p:cxnSp>
        <p:nvCxnSpPr>
          <p:cNvPr id="76" name="Прямая соединительная линия 75"/>
          <p:cNvCxnSpPr/>
          <p:nvPr/>
        </p:nvCxnSpPr>
        <p:spPr>
          <a:xfrm rot="5400000">
            <a:off x="4358480" y="5714222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2643968" y="5714222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5400000">
            <a:off x="6215868" y="5714222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500298" y="578645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143636" y="571501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286248" y="571501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786182" y="5929330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точка разрыва</a:t>
            </a:r>
            <a:endParaRPr lang="ru-RU" dirty="0"/>
          </a:p>
        </p:txBody>
      </p:sp>
      <p:sp>
        <p:nvSpPr>
          <p:cNvPr id="83" name="Полилиния 82"/>
          <p:cNvSpPr/>
          <p:nvPr/>
        </p:nvSpPr>
        <p:spPr>
          <a:xfrm>
            <a:off x="6289964" y="4946073"/>
            <a:ext cx="2050472" cy="748145"/>
          </a:xfrm>
          <a:custGeom>
            <a:avLst/>
            <a:gdLst>
              <a:gd name="connsiteX0" fmla="*/ 2050472 w 2050472"/>
              <a:gd name="connsiteY0" fmla="*/ 0 h 748145"/>
              <a:gd name="connsiteX1" fmla="*/ 568036 w 2050472"/>
              <a:gd name="connsiteY1" fmla="*/ 180109 h 748145"/>
              <a:gd name="connsiteX2" fmla="*/ 0 w 2050472"/>
              <a:gd name="connsiteY2" fmla="*/ 748145 h 7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0472" h="748145">
                <a:moveTo>
                  <a:pt x="2050472" y="0"/>
                </a:moveTo>
                <a:cubicBezTo>
                  <a:pt x="1480126" y="27709"/>
                  <a:pt x="909781" y="55418"/>
                  <a:pt x="568036" y="180109"/>
                </a:cubicBezTo>
                <a:cubicBezTo>
                  <a:pt x="226291" y="304800"/>
                  <a:pt x="113145" y="526472"/>
                  <a:pt x="0" y="748145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олилиния 83"/>
          <p:cNvSpPr/>
          <p:nvPr/>
        </p:nvSpPr>
        <p:spPr>
          <a:xfrm>
            <a:off x="4433455" y="4962236"/>
            <a:ext cx="1870363" cy="759691"/>
          </a:xfrm>
          <a:custGeom>
            <a:avLst/>
            <a:gdLst>
              <a:gd name="connsiteX0" fmla="*/ 1870363 w 1870363"/>
              <a:gd name="connsiteY0" fmla="*/ 731982 h 759691"/>
              <a:gd name="connsiteX1" fmla="*/ 1122218 w 1870363"/>
              <a:gd name="connsiteY1" fmla="*/ 94673 h 759691"/>
              <a:gd name="connsiteX2" fmla="*/ 471054 w 1870363"/>
              <a:gd name="connsiteY2" fmla="*/ 163946 h 759691"/>
              <a:gd name="connsiteX3" fmla="*/ 0 w 1870363"/>
              <a:gd name="connsiteY3" fmla="*/ 759691 h 75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63" h="759691">
                <a:moveTo>
                  <a:pt x="1870363" y="731982"/>
                </a:moveTo>
                <a:cubicBezTo>
                  <a:pt x="1612899" y="460664"/>
                  <a:pt x="1355436" y="189346"/>
                  <a:pt x="1122218" y="94673"/>
                </a:cubicBezTo>
                <a:cubicBezTo>
                  <a:pt x="889000" y="0"/>
                  <a:pt x="658090" y="53110"/>
                  <a:pt x="471054" y="163946"/>
                </a:cubicBezTo>
                <a:cubicBezTo>
                  <a:pt x="284018" y="274782"/>
                  <a:pt x="142009" y="517236"/>
                  <a:pt x="0" y="75969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714612" y="4929198"/>
            <a:ext cx="1714512" cy="759691"/>
          </a:xfrm>
          <a:custGeom>
            <a:avLst/>
            <a:gdLst>
              <a:gd name="connsiteX0" fmla="*/ 1870363 w 1870363"/>
              <a:gd name="connsiteY0" fmla="*/ 731982 h 759691"/>
              <a:gd name="connsiteX1" fmla="*/ 1122218 w 1870363"/>
              <a:gd name="connsiteY1" fmla="*/ 94673 h 759691"/>
              <a:gd name="connsiteX2" fmla="*/ 471054 w 1870363"/>
              <a:gd name="connsiteY2" fmla="*/ 163946 h 759691"/>
              <a:gd name="connsiteX3" fmla="*/ 0 w 1870363"/>
              <a:gd name="connsiteY3" fmla="*/ 759691 h 75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63" h="759691">
                <a:moveTo>
                  <a:pt x="1870363" y="731982"/>
                </a:moveTo>
                <a:cubicBezTo>
                  <a:pt x="1612899" y="460664"/>
                  <a:pt x="1355436" y="189346"/>
                  <a:pt x="1122218" y="94673"/>
                </a:cubicBezTo>
                <a:cubicBezTo>
                  <a:pt x="889000" y="0"/>
                  <a:pt x="658090" y="53110"/>
                  <a:pt x="471054" y="163946"/>
                </a:cubicBezTo>
                <a:cubicBezTo>
                  <a:pt x="284018" y="274782"/>
                  <a:pt x="142009" y="517236"/>
                  <a:pt x="0" y="75969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олилиния 85"/>
          <p:cNvSpPr/>
          <p:nvPr/>
        </p:nvSpPr>
        <p:spPr>
          <a:xfrm>
            <a:off x="803564" y="4918364"/>
            <a:ext cx="1965036" cy="789709"/>
          </a:xfrm>
          <a:custGeom>
            <a:avLst/>
            <a:gdLst>
              <a:gd name="connsiteX0" fmla="*/ 1898072 w 1965036"/>
              <a:gd name="connsiteY0" fmla="*/ 789709 h 789709"/>
              <a:gd name="connsiteX1" fmla="*/ 1648691 w 1965036"/>
              <a:gd name="connsiteY1" fmla="*/ 429491 h 789709"/>
              <a:gd name="connsiteX2" fmla="*/ 0 w 1965036"/>
              <a:gd name="connsiteY2" fmla="*/ 0 h 78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5036" h="789709">
                <a:moveTo>
                  <a:pt x="1898072" y="789709"/>
                </a:moveTo>
                <a:cubicBezTo>
                  <a:pt x="1931554" y="675409"/>
                  <a:pt x="1965036" y="561109"/>
                  <a:pt x="1648691" y="429491"/>
                </a:cubicBezTo>
                <a:cubicBezTo>
                  <a:pt x="1332346" y="297873"/>
                  <a:pt x="666173" y="148936"/>
                  <a:pt x="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1285852" y="4929198"/>
            <a:ext cx="71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214678" y="4929198"/>
            <a:ext cx="71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143504" y="4929198"/>
            <a:ext cx="71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215206" y="5000636"/>
            <a:ext cx="71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Прямая со стрелкой 91"/>
          <p:cNvCxnSpPr/>
          <p:nvPr/>
        </p:nvCxnSpPr>
        <p:spPr>
          <a:xfrm>
            <a:off x="1000100" y="5929330"/>
            <a:ext cx="1571636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V="1">
            <a:off x="2857488" y="6000768"/>
            <a:ext cx="1357322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4643438" y="5929330"/>
            <a:ext cx="1571636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V="1">
            <a:off x="6572264" y="5929330"/>
            <a:ext cx="1714512" cy="3868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5929322" y="648866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min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214546" y="648866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min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9" grpId="0"/>
      <p:bldP spid="74" grpId="0"/>
      <p:bldP spid="79" grpId="0"/>
      <p:bldP spid="80" grpId="0"/>
      <p:bldP spid="81" grpId="0"/>
      <p:bldP spid="82" grpId="0"/>
      <p:bldP spid="83" grpId="0" animBg="1"/>
      <p:bldP spid="84" grpId="0" animBg="1"/>
      <p:bldP spid="85" grpId="0" animBg="1"/>
      <p:bldP spid="86" grpId="0" animBg="1"/>
      <p:bldP spid="88" grpId="0"/>
      <p:bldP spid="89" grpId="0"/>
      <p:bldP spid="90" grpId="0"/>
      <p:bldP spid="100" grpId="0"/>
      <p:bldP spid="10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20" y="357166"/>
            <a:ext cx="4908550" cy="5473700"/>
            <a:chOff x="2496" y="64"/>
            <a:chExt cx="3092" cy="34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496" y="144"/>
              <a:ext cx="3072" cy="3360"/>
              <a:chOff x="2496" y="144"/>
              <a:chExt cx="3072" cy="4032"/>
            </a:xfrm>
          </p:grpSpPr>
          <p:sp>
            <p:nvSpPr>
              <p:cNvPr id="125" name="Line 4"/>
              <p:cNvSpPr>
                <a:spLocks noChangeShapeType="1"/>
              </p:cNvSpPr>
              <p:nvPr/>
            </p:nvSpPr>
            <p:spPr bwMode="auto">
              <a:xfrm>
                <a:off x="556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Line 5"/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Line 6"/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Line 7"/>
              <p:cNvSpPr>
                <a:spLocks noChangeShapeType="1"/>
              </p:cNvSpPr>
              <p:nvPr/>
            </p:nvSpPr>
            <p:spPr bwMode="auto">
              <a:xfrm>
                <a:off x="300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Line 8"/>
              <p:cNvSpPr>
                <a:spLocks noChangeShapeType="1"/>
              </p:cNvSpPr>
              <p:nvPr/>
            </p:nvSpPr>
            <p:spPr bwMode="auto">
              <a:xfrm>
                <a:off x="326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Line 9"/>
              <p:cNvSpPr>
                <a:spLocks noChangeShapeType="1"/>
              </p:cNvSpPr>
              <p:nvPr/>
            </p:nvSpPr>
            <p:spPr bwMode="auto">
              <a:xfrm>
                <a:off x="352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Line 10"/>
              <p:cNvSpPr>
                <a:spLocks noChangeShapeType="1"/>
              </p:cNvSpPr>
              <p:nvPr/>
            </p:nvSpPr>
            <p:spPr bwMode="auto">
              <a:xfrm>
                <a:off x="377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Line 11"/>
              <p:cNvSpPr>
                <a:spLocks noChangeShapeType="1"/>
              </p:cNvSpPr>
              <p:nvPr/>
            </p:nvSpPr>
            <p:spPr bwMode="auto">
              <a:xfrm>
                <a:off x="403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Line 12"/>
              <p:cNvSpPr>
                <a:spLocks noChangeShapeType="1"/>
              </p:cNvSpPr>
              <p:nvPr/>
            </p:nvSpPr>
            <p:spPr bwMode="auto">
              <a:xfrm>
                <a:off x="428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Line 13"/>
              <p:cNvSpPr>
                <a:spLocks noChangeShapeType="1"/>
              </p:cNvSpPr>
              <p:nvPr/>
            </p:nvSpPr>
            <p:spPr bwMode="auto">
              <a:xfrm>
                <a:off x="454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Line 14"/>
              <p:cNvSpPr>
                <a:spLocks noChangeShapeType="1"/>
              </p:cNvSpPr>
              <p:nvPr/>
            </p:nvSpPr>
            <p:spPr bwMode="auto">
              <a:xfrm>
                <a:off x="480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Line 15"/>
              <p:cNvSpPr>
                <a:spLocks noChangeShapeType="1"/>
              </p:cNvSpPr>
              <p:nvPr/>
            </p:nvSpPr>
            <p:spPr bwMode="auto">
              <a:xfrm>
                <a:off x="505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Line 16"/>
              <p:cNvSpPr>
                <a:spLocks noChangeShapeType="1"/>
              </p:cNvSpPr>
              <p:nvPr/>
            </p:nvSpPr>
            <p:spPr bwMode="auto">
              <a:xfrm>
                <a:off x="531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" name="Line 17"/>
            <p:cNvSpPr>
              <a:spLocks noChangeShapeType="1"/>
            </p:cNvSpPr>
            <p:nvPr/>
          </p:nvSpPr>
          <p:spPr bwMode="auto">
            <a:xfrm>
              <a:off x="2496" y="14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Line 18"/>
            <p:cNvSpPr>
              <a:spLocks noChangeShapeType="1"/>
            </p:cNvSpPr>
            <p:nvPr/>
          </p:nvSpPr>
          <p:spPr bwMode="auto">
            <a:xfrm>
              <a:off x="2496" y="38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Line 19"/>
            <p:cNvSpPr>
              <a:spLocks noChangeShapeType="1"/>
            </p:cNvSpPr>
            <p:nvPr/>
          </p:nvSpPr>
          <p:spPr bwMode="auto">
            <a:xfrm>
              <a:off x="2496" y="618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Line 20"/>
            <p:cNvSpPr>
              <a:spLocks noChangeShapeType="1"/>
            </p:cNvSpPr>
            <p:nvPr/>
          </p:nvSpPr>
          <p:spPr bwMode="auto">
            <a:xfrm>
              <a:off x="2496" y="856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Line 21"/>
            <p:cNvSpPr>
              <a:spLocks noChangeShapeType="1"/>
            </p:cNvSpPr>
            <p:nvPr/>
          </p:nvSpPr>
          <p:spPr bwMode="auto">
            <a:xfrm>
              <a:off x="2496" y="1093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Line 22"/>
            <p:cNvSpPr>
              <a:spLocks noChangeShapeType="1"/>
            </p:cNvSpPr>
            <p:nvPr/>
          </p:nvSpPr>
          <p:spPr bwMode="auto">
            <a:xfrm>
              <a:off x="2496" y="1330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Line 23"/>
            <p:cNvSpPr>
              <a:spLocks noChangeShapeType="1"/>
            </p:cNvSpPr>
            <p:nvPr/>
          </p:nvSpPr>
          <p:spPr bwMode="auto">
            <a:xfrm>
              <a:off x="2496" y="1567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Line 24"/>
            <p:cNvSpPr>
              <a:spLocks noChangeShapeType="1"/>
            </p:cNvSpPr>
            <p:nvPr/>
          </p:nvSpPr>
          <p:spPr bwMode="auto">
            <a:xfrm>
              <a:off x="2496" y="180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Line 25"/>
            <p:cNvSpPr>
              <a:spLocks noChangeShapeType="1"/>
            </p:cNvSpPr>
            <p:nvPr/>
          </p:nvSpPr>
          <p:spPr bwMode="auto">
            <a:xfrm>
              <a:off x="2496" y="204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Line 26"/>
            <p:cNvSpPr>
              <a:spLocks noChangeShapeType="1"/>
            </p:cNvSpPr>
            <p:nvPr/>
          </p:nvSpPr>
          <p:spPr bwMode="auto">
            <a:xfrm>
              <a:off x="2496" y="2279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Line 27"/>
            <p:cNvSpPr>
              <a:spLocks noChangeShapeType="1"/>
            </p:cNvSpPr>
            <p:nvPr/>
          </p:nvSpPr>
          <p:spPr bwMode="auto">
            <a:xfrm>
              <a:off x="2496" y="2516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Line 28"/>
            <p:cNvSpPr>
              <a:spLocks noChangeShapeType="1"/>
            </p:cNvSpPr>
            <p:nvPr/>
          </p:nvSpPr>
          <p:spPr bwMode="auto">
            <a:xfrm>
              <a:off x="2496" y="2753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Line 29"/>
            <p:cNvSpPr>
              <a:spLocks noChangeShapeType="1"/>
            </p:cNvSpPr>
            <p:nvPr/>
          </p:nvSpPr>
          <p:spPr bwMode="auto">
            <a:xfrm>
              <a:off x="2496" y="2990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Line 30"/>
            <p:cNvSpPr>
              <a:spLocks noChangeShapeType="1"/>
            </p:cNvSpPr>
            <p:nvPr/>
          </p:nvSpPr>
          <p:spPr bwMode="auto">
            <a:xfrm>
              <a:off x="2496" y="3227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Line 31"/>
            <p:cNvSpPr>
              <a:spLocks noChangeShapeType="1"/>
            </p:cNvSpPr>
            <p:nvPr/>
          </p:nvSpPr>
          <p:spPr bwMode="auto">
            <a:xfrm>
              <a:off x="2496" y="346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32"/>
            <p:cNvSpPr>
              <a:spLocks/>
            </p:cNvSpPr>
            <p:nvPr/>
          </p:nvSpPr>
          <p:spPr bwMode="auto">
            <a:xfrm>
              <a:off x="2512" y="1800"/>
              <a:ext cx="3048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048" y="0"/>
                </a:cxn>
              </a:cxnLst>
              <a:rect l="0" t="0" r="r" b="b"/>
              <a:pathLst>
                <a:path w="3048" h="8">
                  <a:moveTo>
                    <a:pt x="0" y="8"/>
                  </a:moveTo>
                  <a:lnTo>
                    <a:pt x="3048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33"/>
            <p:cNvSpPr>
              <a:spLocks/>
            </p:cNvSpPr>
            <p:nvPr/>
          </p:nvSpPr>
          <p:spPr bwMode="auto">
            <a:xfrm>
              <a:off x="4024" y="64"/>
              <a:ext cx="8" cy="3448"/>
            </a:xfrm>
            <a:custGeom>
              <a:avLst/>
              <a:gdLst/>
              <a:ahLst/>
              <a:cxnLst>
                <a:cxn ang="0">
                  <a:pos x="0" y="3448"/>
                </a:cxn>
                <a:cxn ang="0">
                  <a:pos x="8" y="0"/>
                </a:cxn>
              </a:cxnLst>
              <a:rect l="0" t="0" r="r" b="b"/>
              <a:pathLst>
                <a:path w="8" h="3448">
                  <a:moveTo>
                    <a:pt x="0" y="3448"/>
                  </a:moveTo>
                  <a:lnTo>
                    <a:pt x="8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Text Box 34"/>
            <p:cNvSpPr txBox="1">
              <a:spLocks noChangeArrowheads="1"/>
            </p:cNvSpPr>
            <p:nvPr/>
          </p:nvSpPr>
          <p:spPr bwMode="auto">
            <a:xfrm>
              <a:off x="5328" y="1680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x</a:t>
              </a:r>
              <a:endPara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1" name="Text Box 35"/>
            <p:cNvSpPr txBox="1">
              <a:spLocks noChangeArrowheads="1"/>
            </p:cNvSpPr>
            <p:nvPr/>
          </p:nvSpPr>
          <p:spPr bwMode="auto">
            <a:xfrm>
              <a:off x="3840" y="177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22" name="Text Box 36"/>
            <p:cNvSpPr txBox="1">
              <a:spLocks noChangeArrowheads="1"/>
            </p:cNvSpPr>
            <p:nvPr/>
          </p:nvSpPr>
          <p:spPr bwMode="auto">
            <a:xfrm>
              <a:off x="4992" y="3072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123" name="Text Box 37"/>
            <p:cNvSpPr txBox="1">
              <a:spLocks noChangeArrowheads="1"/>
            </p:cNvSpPr>
            <p:nvPr/>
          </p:nvSpPr>
          <p:spPr bwMode="auto">
            <a:xfrm>
              <a:off x="3648" y="144"/>
              <a:ext cx="2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y</a:t>
              </a:r>
              <a:endPara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4" name="Text Box 38"/>
            <p:cNvSpPr txBox="1">
              <a:spLocks noChangeArrowheads="1"/>
            </p:cNvSpPr>
            <p:nvPr/>
          </p:nvSpPr>
          <p:spPr bwMode="auto">
            <a:xfrm>
              <a:off x="4176" y="179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2253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4857760"/>
            <a:ext cx="9715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Управляющая кнопка: далее 45">
            <a:hlinkClick r:id="" action="ppaction://noaction" highlightClick="1"/>
          </p:cNvPr>
          <p:cNvSpPr/>
          <p:nvPr/>
        </p:nvSpPr>
        <p:spPr>
          <a:xfrm>
            <a:off x="7143768" y="500042"/>
            <a:ext cx="428628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0" y="0"/>
            <a:ext cx="17144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№1</a:t>
            </a:r>
            <a:r>
              <a:rPr lang="en-US" sz="3200" dirty="0" smtClean="0">
                <a:latin typeface="Georgia" pitchFamily="18" charset="0"/>
              </a:rPr>
              <a:t>3</a:t>
            </a:r>
            <a:r>
              <a:rPr lang="ru-RU" sz="3200" dirty="0" smtClean="0">
                <a:latin typeface="Georgia" pitchFamily="18" charset="0"/>
              </a:rPr>
              <a:t>(Б)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214546" y="2643182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9" name="Объект 58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96258" name="Формула" r:id="rId5" imgW="0" imgH="0" progId="Equation.3">
              <p:embed/>
            </p:oleObj>
          </a:graphicData>
        </a:graphic>
      </p:graphicFrame>
      <p:sp>
        <p:nvSpPr>
          <p:cNvPr id="54" name="Овал 53"/>
          <p:cNvSpPr/>
          <p:nvPr/>
        </p:nvSpPr>
        <p:spPr>
          <a:xfrm>
            <a:off x="3071802" y="2643182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6"/>
          <a:srcRect l="39011" t="32283" r="27463"/>
          <a:stretch>
            <a:fillRect/>
          </a:stretch>
        </p:blipFill>
        <p:spPr bwMode="auto">
          <a:xfrm>
            <a:off x="1214414" y="785794"/>
            <a:ext cx="4071966" cy="24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7" name="Группа 7"/>
          <p:cNvGrpSpPr/>
          <p:nvPr/>
        </p:nvGrpSpPr>
        <p:grpSpPr>
          <a:xfrm>
            <a:off x="3929058" y="1571612"/>
            <a:ext cx="2500330" cy="928692"/>
            <a:chOff x="142844" y="1142985"/>
            <a:chExt cx="4940928" cy="873131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142844" y="1142985"/>
              <a:ext cx="4940928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9" name="Содержимое 4"/>
            <p:cNvGraphicFramePr>
              <a:graphicFrameLocks noChangeAspect="1"/>
            </p:cNvGraphicFramePr>
            <p:nvPr/>
          </p:nvGraphicFramePr>
          <p:xfrm>
            <a:off x="556970" y="1313152"/>
            <a:ext cx="3513524" cy="497011"/>
          </p:xfrm>
          <a:graphic>
            <a:graphicData uri="http://schemas.openxmlformats.org/presentationml/2006/ole">
              <p:oleObj spid="_x0000_s96259" name="Формула" r:id="rId7" imgW="838080" imgH="228600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5" grpId="0" animBg="1"/>
      <p:bldP spid="5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12(Б)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266950" y="142855"/>
            <a:ext cx="2519364" cy="928692"/>
            <a:chOff x="105231" y="1142985"/>
            <a:chExt cx="4978541" cy="87313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2844" y="1142985"/>
              <a:ext cx="4940928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105231" y="1313152"/>
            <a:ext cx="4417002" cy="497011"/>
          </p:xfrm>
          <a:graphic>
            <a:graphicData uri="http://schemas.openxmlformats.org/presentationml/2006/ole">
              <p:oleObj spid="_x0000_s99330" name="Формула" r:id="rId4" imgW="1054080" imgH="228600" progId="Equation.3">
                <p:embed/>
              </p:oleObj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214282" y="857232"/>
            <a:ext cx="43577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Решение.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35729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Область определения                                     </a:t>
            </a:r>
            <a:endParaRPr lang="ru-RU" dirty="0" smtClean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087688" y="1285875"/>
          <a:ext cx="3013075" cy="539750"/>
        </p:xfrm>
        <a:graphic>
          <a:graphicData uri="http://schemas.openxmlformats.org/presentationml/2006/ole">
            <p:oleObj spid="_x0000_s99331" name="Формула" r:id="rId5" imgW="1346040" imgH="241200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5720" y="1714488"/>
            <a:ext cx="82153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как,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= 0</a:t>
            </a: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1643042" y="1785926"/>
          <a:ext cx="749304" cy="374652"/>
        </p:xfrm>
        <a:graphic>
          <a:graphicData uri="http://schemas.openxmlformats.org/presentationml/2006/ole">
            <p:oleObj spid="_x0000_s99333" name="Формула" r:id="rId6" imgW="355320" imgH="177480" progId="Equation.3">
              <p:embed/>
            </p:oleObj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285720" y="2143116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 Функция общего положения.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285720" y="2571744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 Найдем критические точки, промежутки возрастания и убывания, точки экстремума</a:t>
            </a:r>
            <a:endParaRPr lang="ru-RU" dirty="0"/>
          </a:p>
        </p:txBody>
      </p:sp>
      <p:graphicFrame>
        <p:nvGraphicFramePr>
          <p:cNvPr id="70" name="Объект 69"/>
          <p:cNvGraphicFramePr>
            <a:graphicFrameLocks noChangeAspect="1"/>
          </p:cNvGraphicFramePr>
          <p:nvPr/>
        </p:nvGraphicFramePr>
        <p:xfrm>
          <a:off x="1714480" y="2928934"/>
          <a:ext cx="5424958" cy="927584"/>
        </p:xfrm>
        <a:graphic>
          <a:graphicData uri="http://schemas.openxmlformats.org/presentationml/2006/ole">
            <p:oleObj spid="_x0000_s99339" name="Формула" r:id="rId7" imgW="2450880" imgH="419040" progId="Equation.3">
              <p:embed/>
            </p:oleObj>
          </a:graphicData>
        </a:graphic>
      </p:graphicFrame>
      <p:graphicFrame>
        <p:nvGraphicFramePr>
          <p:cNvPr id="71" name="Объект 70"/>
          <p:cNvGraphicFramePr>
            <a:graphicFrameLocks noChangeAspect="1"/>
          </p:cNvGraphicFramePr>
          <p:nvPr/>
        </p:nvGraphicFramePr>
        <p:xfrm>
          <a:off x="1714480" y="4000504"/>
          <a:ext cx="3616633" cy="1136656"/>
        </p:xfrm>
        <a:graphic>
          <a:graphicData uri="http://schemas.openxmlformats.org/presentationml/2006/ole">
            <p:oleObj spid="_x0000_s99340" name="Формула" r:id="rId8" imgW="1777680" imgH="558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12(Б)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266950" y="142855"/>
            <a:ext cx="2519364" cy="928692"/>
            <a:chOff x="105231" y="1142985"/>
            <a:chExt cx="4978541" cy="87313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2844" y="1142985"/>
              <a:ext cx="4940928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105231" y="1313152"/>
            <a:ext cx="4417002" cy="497011"/>
          </p:xfrm>
          <a:graphic>
            <a:graphicData uri="http://schemas.openxmlformats.org/presentationml/2006/ole">
              <p:oleObj spid="_x0000_s100354" name="Формула" r:id="rId4" imgW="1054080" imgH="228600" progId="Equation.3">
                <p:embed/>
              </p:oleObj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214282" y="857232"/>
            <a:ext cx="43577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Решение.</a:t>
            </a:r>
          </a:p>
          <a:p>
            <a:endParaRPr lang="ru-RU" dirty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929322" y="1214422"/>
          <a:ext cx="3013075" cy="539750"/>
        </p:xfrm>
        <a:graphic>
          <a:graphicData uri="http://schemas.openxmlformats.org/presentationml/2006/ole">
            <p:oleObj spid="_x0000_s100355" name="Формула" r:id="rId5" imgW="1346040" imgH="241200" progId="Equation.3">
              <p:embed/>
            </p:oleObj>
          </a:graphicData>
        </a:graphic>
      </p:graphicFrame>
      <p:graphicFrame>
        <p:nvGraphicFramePr>
          <p:cNvPr id="71" name="Объект 70"/>
          <p:cNvGraphicFramePr>
            <a:graphicFrameLocks noChangeAspect="1"/>
          </p:cNvGraphicFramePr>
          <p:nvPr/>
        </p:nvGraphicFramePr>
        <p:xfrm>
          <a:off x="5357818" y="1857364"/>
          <a:ext cx="3616633" cy="1136656"/>
        </p:xfrm>
        <a:graphic>
          <a:graphicData uri="http://schemas.openxmlformats.org/presentationml/2006/ole">
            <p:oleObj spid="_x0000_s100358" name="Формула" r:id="rId6" imgW="1777680" imgH="558720" progId="Equation.3">
              <p:embed/>
            </p:oleObj>
          </a:graphicData>
        </a:graphic>
      </p:graphicFrame>
      <p:grpSp>
        <p:nvGrpSpPr>
          <p:cNvPr id="15" name="Группа 7"/>
          <p:cNvGrpSpPr/>
          <p:nvPr/>
        </p:nvGrpSpPr>
        <p:grpSpPr>
          <a:xfrm>
            <a:off x="5233976" y="176213"/>
            <a:ext cx="2500330" cy="968375"/>
            <a:chOff x="142844" y="1107186"/>
            <a:chExt cx="4940928" cy="91044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42844" y="1142985"/>
              <a:ext cx="4940928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7" name="Содержимое 4"/>
            <p:cNvGraphicFramePr>
              <a:graphicFrameLocks noChangeAspect="1"/>
            </p:cNvGraphicFramePr>
            <p:nvPr/>
          </p:nvGraphicFramePr>
          <p:xfrm>
            <a:off x="290310" y="1107186"/>
            <a:ext cx="4043691" cy="910440"/>
          </p:xfrm>
          <a:graphic>
            <a:graphicData uri="http://schemas.openxmlformats.org/presentationml/2006/ole">
              <p:oleObj spid="_x0000_s100359" name="Формула" r:id="rId7" imgW="965160" imgH="419040" progId="Equation.3">
                <p:embed/>
              </p:oleObj>
            </a:graphicData>
          </a:graphic>
        </p:graphicFrame>
      </p:grpSp>
      <p:cxnSp>
        <p:nvCxnSpPr>
          <p:cNvPr id="19" name="Прямая со стрелкой 18"/>
          <p:cNvCxnSpPr/>
          <p:nvPr/>
        </p:nvCxnSpPr>
        <p:spPr>
          <a:xfrm>
            <a:off x="214282" y="4357694"/>
            <a:ext cx="82868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86776" y="435769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х</a:t>
            </a:r>
            <a:endParaRPr lang="ru-RU" dirty="0"/>
          </a:p>
        </p:txBody>
      </p:sp>
      <p:graphicFrame>
        <p:nvGraphicFramePr>
          <p:cNvPr id="100360" name="Object 11"/>
          <p:cNvGraphicFramePr>
            <a:graphicFrameLocks noChangeAspect="1"/>
          </p:cNvGraphicFramePr>
          <p:nvPr/>
        </p:nvGraphicFramePr>
        <p:xfrm>
          <a:off x="214282" y="3929066"/>
          <a:ext cx="357188" cy="439738"/>
        </p:xfrm>
        <a:graphic>
          <a:graphicData uri="http://schemas.openxmlformats.org/presentationml/2006/ole">
            <p:oleObj spid="_x0000_s100360" name="Формула" r:id="rId8" imgW="164880" imgH="203040" progId="Equation.3">
              <p:embed/>
            </p:oleObj>
          </a:graphicData>
        </a:graphic>
      </p:graphicFrame>
      <p:graphicFrame>
        <p:nvGraphicFramePr>
          <p:cNvPr id="100361" name="Object 9"/>
          <p:cNvGraphicFramePr>
            <a:graphicFrameLocks noChangeAspect="1"/>
          </p:cNvGraphicFramePr>
          <p:nvPr/>
        </p:nvGraphicFramePr>
        <p:xfrm>
          <a:off x="214282" y="4357694"/>
          <a:ext cx="301625" cy="357187"/>
        </p:xfrm>
        <a:graphic>
          <a:graphicData uri="http://schemas.openxmlformats.org/presentationml/2006/ole">
            <p:oleObj spid="_x0000_s100361" name="Формула" r:id="rId9" imgW="139680" imgH="164880" progId="Equation.3">
              <p:embed/>
            </p:oleObj>
          </a:graphicData>
        </a:graphic>
      </p:graphicFrame>
      <p:cxnSp>
        <p:nvCxnSpPr>
          <p:cNvPr id="24" name="Прямая соединительная линия 23"/>
          <p:cNvCxnSpPr/>
          <p:nvPr/>
        </p:nvCxnSpPr>
        <p:spPr>
          <a:xfrm rot="5400000">
            <a:off x="6001554" y="4356900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31" idx="0"/>
          </p:cNvCxnSpPr>
          <p:nvPr/>
        </p:nvCxnSpPr>
        <p:spPr>
          <a:xfrm rot="16200000" flipH="1">
            <a:off x="3893705" y="4323196"/>
            <a:ext cx="77926" cy="40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2215340" y="4356900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29322" y="435769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14744" y="435769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71670" y="435769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6054436" y="3366655"/>
            <a:ext cx="2438400" cy="1011381"/>
          </a:xfrm>
          <a:custGeom>
            <a:avLst/>
            <a:gdLst>
              <a:gd name="connsiteX0" fmla="*/ 2438400 w 2438400"/>
              <a:gd name="connsiteY0" fmla="*/ 0 h 1011381"/>
              <a:gd name="connsiteX1" fmla="*/ 623455 w 2438400"/>
              <a:gd name="connsiteY1" fmla="*/ 277090 h 1011381"/>
              <a:gd name="connsiteX2" fmla="*/ 0 w 2438400"/>
              <a:gd name="connsiteY2" fmla="*/ 1011381 h 101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400" h="1011381">
                <a:moveTo>
                  <a:pt x="2438400" y="0"/>
                </a:moveTo>
                <a:cubicBezTo>
                  <a:pt x="1734127" y="54263"/>
                  <a:pt x="1029855" y="108527"/>
                  <a:pt x="623455" y="277090"/>
                </a:cubicBezTo>
                <a:cubicBezTo>
                  <a:pt x="217055" y="445653"/>
                  <a:pt x="108527" y="728517"/>
                  <a:pt x="0" y="101138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2286000" y="3419764"/>
            <a:ext cx="1648691" cy="958272"/>
          </a:xfrm>
          <a:custGeom>
            <a:avLst/>
            <a:gdLst>
              <a:gd name="connsiteX0" fmla="*/ 1648691 w 1648691"/>
              <a:gd name="connsiteY0" fmla="*/ 944418 h 958272"/>
              <a:gd name="connsiteX1" fmla="*/ 900545 w 1648691"/>
              <a:gd name="connsiteY1" fmla="*/ 2309 h 958272"/>
              <a:gd name="connsiteX2" fmla="*/ 0 w 1648691"/>
              <a:gd name="connsiteY2" fmla="*/ 958272 h 95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8691" h="958272">
                <a:moveTo>
                  <a:pt x="1648691" y="944418"/>
                </a:moveTo>
                <a:cubicBezTo>
                  <a:pt x="1412009" y="472209"/>
                  <a:pt x="1175327" y="0"/>
                  <a:pt x="900545" y="2309"/>
                </a:cubicBezTo>
                <a:cubicBezTo>
                  <a:pt x="625763" y="4618"/>
                  <a:pt x="312881" y="481445"/>
                  <a:pt x="0" y="95827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249382" y="3368964"/>
            <a:ext cx="2022763" cy="995218"/>
          </a:xfrm>
          <a:custGeom>
            <a:avLst/>
            <a:gdLst>
              <a:gd name="connsiteX0" fmla="*/ 2022763 w 2022763"/>
              <a:gd name="connsiteY0" fmla="*/ 995218 h 995218"/>
              <a:gd name="connsiteX1" fmla="*/ 1330036 w 2022763"/>
              <a:gd name="connsiteY1" fmla="*/ 163945 h 995218"/>
              <a:gd name="connsiteX2" fmla="*/ 0 w 2022763"/>
              <a:gd name="connsiteY2" fmla="*/ 11545 h 99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2763" h="995218">
                <a:moveTo>
                  <a:pt x="2022763" y="995218"/>
                </a:moveTo>
                <a:cubicBezTo>
                  <a:pt x="1844963" y="661554"/>
                  <a:pt x="1667163" y="327890"/>
                  <a:pt x="1330036" y="163945"/>
                </a:cubicBezTo>
                <a:cubicBezTo>
                  <a:pt x="992909" y="0"/>
                  <a:pt x="496454" y="5772"/>
                  <a:pt x="0" y="11545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785786" y="3286124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+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28926" y="3286124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-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00892" y="3429000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+</a:t>
            </a:r>
            <a:endParaRPr lang="ru-RU" sz="4800" b="1" dirty="0">
              <a:solidFill>
                <a:srgbClr val="FF0000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357158" y="4643446"/>
            <a:ext cx="1643074" cy="7143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29" idx="3"/>
          </p:cNvCxnSpPr>
          <p:nvPr/>
        </p:nvCxnSpPr>
        <p:spPr>
          <a:xfrm>
            <a:off x="2571736" y="4588527"/>
            <a:ext cx="1571636" cy="62642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6500826" y="4500570"/>
            <a:ext cx="1643074" cy="7143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071670" y="3357562"/>
            <a:ext cx="461665" cy="7979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max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57224" y="5500702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Находим нуль функции </a:t>
            </a:r>
            <a:endParaRPr lang="ru-RU" dirty="0"/>
          </a:p>
        </p:txBody>
      </p:sp>
      <p:graphicFrame>
        <p:nvGraphicFramePr>
          <p:cNvPr id="45" name="Объект 44"/>
          <p:cNvGraphicFramePr>
            <a:graphicFrameLocks noChangeAspect="1"/>
          </p:cNvGraphicFramePr>
          <p:nvPr/>
        </p:nvGraphicFramePr>
        <p:xfrm>
          <a:off x="928662" y="5786454"/>
          <a:ext cx="5335419" cy="530228"/>
        </p:xfrm>
        <a:graphic>
          <a:graphicData uri="http://schemas.openxmlformats.org/presentationml/2006/ole">
            <p:oleObj spid="_x0000_s100362" name="Формула" r:id="rId10" imgW="204444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/>
      <p:bldP spid="34" grpId="0"/>
      <p:bldP spid="35" grpId="0"/>
      <p:bldP spid="43" grpId="0"/>
      <p:bldP spid="4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20" y="357166"/>
            <a:ext cx="4908550" cy="5473700"/>
            <a:chOff x="2496" y="64"/>
            <a:chExt cx="3092" cy="34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496" y="144"/>
              <a:ext cx="3072" cy="3360"/>
              <a:chOff x="2496" y="144"/>
              <a:chExt cx="3072" cy="4032"/>
            </a:xfrm>
          </p:grpSpPr>
          <p:sp>
            <p:nvSpPr>
              <p:cNvPr id="125" name="Line 4"/>
              <p:cNvSpPr>
                <a:spLocks noChangeShapeType="1"/>
              </p:cNvSpPr>
              <p:nvPr/>
            </p:nvSpPr>
            <p:spPr bwMode="auto">
              <a:xfrm>
                <a:off x="556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Line 5"/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Line 6"/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Line 7"/>
              <p:cNvSpPr>
                <a:spLocks noChangeShapeType="1"/>
              </p:cNvSpPr>
              <p:nvPr/>
            </p:nvSpPr>
            <p:spPr bwMode="auto">
              <a:xfrm>
                <a:off x="300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Line 8"/>
              <p:cNvSpPr>
                <a:spLocks noChangeShapeType="1"/>
              </p:cNvSpPr>
              <p:nvPr/>
            </p:nvSpPr>
            <p:spPr bwMode="auto">
              <a:xfrm>
                <a:off x="326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Line 9"/>
              <p:cNvSpPr>
                <a:spLocks noChangeShapeType="1"/>
              </p:cNvSpPr>
              <p:nvPr/>
            </p:nvSpPr>
            <p:spPr bwMode="auto">
              <a:xfrm>
                <a:off x="352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Line 10"/>
              <p:cNvSpPr>
                <a:spLocks noChangeShapeType="1"/>
              </p:cNvSpPr>
              <p:nvPr/>
            </p:nvSpPr>
            <p:spPr bwMode="auto">
              <a:xfrm>
                <a:off x="377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Line 11"/>
              <p:cNvSpPr>
                <a:spLocks noChangeShapeType="1"/>
              </p:cNvSpPr>
              <p:nvPr/>
            </p:nvSpPr>
            <p:spPr bwMode="auto">
              <a:xfrm>
                <a:off x="403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Line 12"/>
              <p:cNvSpPr>
                <a:spLocks noChangeShapeType="1"/>
              </p:cNvSpPr>
              <p:nvPr/>
            </p:nvSpPr>
            <p:spPr bwMode="auto">
              <a:xfrm>
                <a:off x="428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Line 13"/>
              <p:cNvSpPr>
                <a:spLocks noChangeShapeType="1"/>
              </p:cNvSpPr>
              <p:nvPr/>
            </p:nvSpPr>
            <p:spPr bwMode="auto">
              <a:xfrm>
                <a:off x="454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Line 14"/>
              <p:cNvSpPr>
                <a:spLocks noChangeShapeType="1"/>
              </p:cNvSpPr>
              <p:nvPr/>
            </p:nvSpPr>
            <p:spPr bwMode="auto">
              <a:xfrm>
                <a:off x="480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Line 15"/>
              <p:cNvSpPr>
                <a:spLocks noChangeShapeType="1"/>
              </p:cNvSpPr>
              <p:nvPr/>
            </p:nvSpPr>
            <p:spPr bwMode="auto">
              <a:xfrm>
                <a:off x="505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Line 16"/>
              <p:cNvSpPr>
                <a:spLocks noChangeShapeType="1"/>
              </p:cNvSpPr>
              <p:nvPr/>
            </p:nvSpPr>
            <p:spPr bwMode="auto">
              <a:xfrm>
                <a:off x="531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" name="Line 17"/>
            <p:cNvSpPr>
              <a:spLocks noChangeShapeType="1"/>
            </p:cNvSpPr>
            <p:nvPr/>
          </p:nvSpPr>
          <p:spPr bwMode="auto">
            <a:xfrm>
              <a:off x="2496" y="14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Line 18"/>
            <p:cNvSpPr>
              <a:spLocks noChangeShapeType="1"/>
            </p:cNvSpPr>
            <p:nvPr/>
          </p:nvSpPr>
          <p:spPr bwMode="auto">
            <a:xfrm>
              <a:off x="2496" y="38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Line 19"/>
            <p:cNvSpPr>
              <a:spLocks noChangeShapeType="1"/>
            </p:cNvSpPr>
            <p:nvPr/>
          </p:nvSpPr>
          <p:spPr bwMode="auto">
            <a:xfrm>
              <a:off x="2496" y="618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Line 20"/>
            <p:cNvSpPr>
              <a:spLocks noChangeShapeType="1"/>
            </p:cNvSpPr>
            <p:nvPr/>
          </p:nvSpPr>
          <p:spPr bwMode="auto">
            <a:xfrm>
              <a:off x="2496" y="856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Line 21"/>
            <p:cNvSpPr>
              <a:spLocks noChangeShapeType="1"/>
            </p:cNvSpPr>
            <p:nvPr/>
          </p:nvSpPr>
          <p:spPr bwMode="auto">
            <a:xfrm>
              <a:off x="2496" y="1093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Line 22"/>
            <p:cNvSpPr>
              <a:spLocks noChangeShapeType="1"/>
            </p:cNvSpPr>
            <p:nvPr/>
          </p:nvSpPr>
          <p:spPr bwMode="auto">
            <a:xfrm>
              <a:off x="2496" y="1330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Line 23"/>
            <p:cNvSpPr>
              <a:spLocks noChangeShapeType="1"/>
            </p:cNvSpPr>
            <p:nvPr/>
          </p:nvSpPr>
          <p:spPr bwMode="auto">
            <a:xfrm>
              <a:off x="2496" y="1567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Line 24"/>
            <p:cNvSpPr>
              <a:spLocks noChangeShapeType="1"/>
            </p:cNvSpPr>
            <p:nvPr/>
          </p:nvSpPr>
          <p:spPr bwMode="auto">
            <a:xfrm>
              <a:off x="2496" y="180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Line 25"/>
            <p:cNvSpPr>
              <a:spLocks noChangeShapeType="1"/>
            </p:cNvSpPr>
            <p:nvPr/>
          </p:nvSpPr>
          <p:spPr bwMode="auto">
            <a:xfrm>
              <a:off x="2496" y="204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Line 26"/>
            <p:cNvSpPr>
              <a:spLocks noChangeShapeType="1"/>
            </p:cNvSpPr>
            <p:nvPr/>
          </p:nvSpPr>
          <p:spPr bwMode="auto">
            <a:xfrm>
              <a:off x="2496" y="2279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Line 27"/>
            <p:cNvSpPr>
              <a:spLocks noChangeShapeType="1"/>
            </p:cNvSpPr>
            <p:nvPr/>
          </p:nvSpPr>
          <p:spPr bwMode="auto">
            <a:xfrm>
              <a:off x="2496" y="2516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Line 28"/>
            <p:cNvSpPr>
              <a:spLocks noChangeShapeType="1"/>
            </p:cNvSpPr>
            <p:nvPr/>
          </p:nvSpPr>
          <p:spPr bwMode="auto">
            <a:xfrm>
              <a:off x="2496" y="2753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Line 29"/>
            <p:cNvSpPr>
              <a:spLocks noChangeShapeType="1"/>
            </p:cNvSpPr>
            <p:nvPr/>
          </p:nvSpPr>
          <p:spPr bwMode="auto">
            <a:xfrm>
              <a:off x="2496" y="2990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Line 30"/>
            <p:cNvSpPr>
              <a:spLocks noChangeShapeType="1"/>
            </p:cNvSpPr>
            <p:nvPr/>
          </p:nvSpPr>
          <p:spPr bwMode="auto">
            <a:xfrm>
              <a:off x="2496" y="3227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Line 31"/>
            <p:cNvSpPr>
              <a:spLocks noChangeShapeType="1"/>
            </p:cNvSpPr>
            <p:nvPr/>
          </p:nvSpPr>
          <p:spPr bwMode="auto">
            <a:xfrm>
              <a:off x="2496" y="346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32"/>
            <p:cNvSpPr>
              <a:spLocks/>
            </p:cNvSpPr>
            <p:nvPr/>
          </p:nvSpPr>
          <p:spPr bwMode="auto">
            <a:xfrm>
              <a:off x="2512" y="1800"/>
              <a:ext cx="3048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048" y="0"/>
                </a:cxn>
              </a:cxnLst>
              <a:rect l="0" t="0" r="r" b="b"/>
              <a:pathLst>
                <a:path w="3048" h="8">
                  <a:moveTo>
                    <a:pt x="0" y="8"/>
                  </a:moveTo>
                  <a:lnTo>
                    <a:pt x="3048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33"/>
            <p:cNvSpPr>
              <a:spLocks/>
            </p:cNvSpPr>
            <p:nvPr/>
          </p:nvSpPr>
          <p:spPr bwMode="auto">
            <a:xfrm>
              <a:off x="4024" y="64"/>
              <a:ext cx="8" cy="3448"/>
            </a:xfrm>
            <a:custGeom>
              <a:avLst/>
              <a:gdLst/>
              <a:ahLst/>
              <a:cxnLst>
                <a:cxn ang="0">
                  <a:pos x="0" y="3448"/>
                </a:cxn>
                <a:cxn ang="0">
                  <a:pos x="8" y="0"/>
                </a:cxn>
              </a:cxnLst>
              <a:rect l="0" t="0" r="r" b="b"/>
              <a:pathLst>
                <a:path w="8" h="3448">
                  <a:moveTo>
                    <a:pt x="0" y="3448"/>
                  </a:moveTo>
                  <a:lnTo>
                    <a:pt x="8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Text Box 34"/>
            <p:cNvSpPr txBox="1">
              <a:spLocks noChangeArrowheads="1"/>
            </p:cNvSpPr>
            <p:nvPr/>
          </p:nvSpPr>
          <p:spPr bwMode="auto">
            <a:xfrm>
              <a:off x="5328" y="1680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x</a:t>
              </a:r>
              <a:endPara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1" name="Text Box 35"/>
            <p:cNvSpPr txBox="1">
              <a:spLocks noChangeArrowheads="1"/>
            </p:cNvSpPr>
            <p:nvPr/>
          </p:nvSpPr>
          <p:spPr bwMode="auto">
            <a:xfrm>
              <a:off x="3840" y="177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22" name="Text Box 36"/>
            <p:cNvSpPr txBox="1">
              <a:spLocks noChangeArrowheads="1"/>
            </p:cNvSpPr>
            <p:nvPr/>
          </p:nvSpPr>
          <p:spPr bwMode="auto">
            <a:xfrm>
              <a:off x="4992" y="3072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123" name="Text Box 37"/>
            <p:cNvSpPr txBox="1">
              <a:spLocks noChangeArrowheads="1"/>
            </p:cNvSpPr>
            <p:nvPr/>
          </p:nvSpPr>
          <p:spPr bwMode="auto">
            <a:xfrm>
              <a:off x="3648" y="144"/>
              <a:ext cx="2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y</a:t>
              </a:r>
              <a:endPara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4" name="Text Box 38"/>
            <p:cNvSpPr txBox="1">
              <a:spLocks noChangeArrowheads="1"/>
            </p:cNvSpPr>
            <p:nvPr/>
          </p:nvSpPr>
          <p:spPr bwMode="auto">
            <a:xfrm>
              <a:off x="4176" y="179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2253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4857760"/>
            <a:ext cx="9715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Управляющая кнопка: далее 45">
            <a:hlinkClick r:id="" action="ppaction://noaction" highlightClick="1"/>
          </p:cNvPr>
          <p:cNvSpPr/>
          <p:nvPr/>
        </p:nvSpPr>
        <p:spPr>
          <a:xfrm>
            <a:off x="7143768" y="500042"/>
            <a:ext cx="428628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0" y="0"/>
            <a:ext cx="17144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№12(Б)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59" name="Объект 58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1378" name="Формула" r:id="rId5" imgW="0" imgH="0" progId="Equation.3">
              <p:embed/>
            </p:oleObj>
          </a:graphicData>
        </a:graphic>
      </p:graphicFrame>
      <p:graphicFrame>
        <p:nvGraphicFramePr>
          <p:cNvPr id="47" name="Объект 46"/>
          <p:cNvGraphicFramePr>
            <a:graphicFrameLocks noChangeAspect="1"/>
          </p:cNvGraphicFramePr>
          <p:nvPr/>
        </p:nvGraphicFramePr>
        <p:xfrm>
          <a:off x="5500694" y="1643050"/>
          <a:ext cx="909869" cy="374652"/>
        </p:xfrm>
        <a:graphic>
          <a:graphicData uri="http://schemas.openxmlformats.org/presentationml/2006/ole">
            <p:oleObj spid="_x0000_s101379" name="Формула" r:id="rId6" imgW="431640" imgH="177480" progId="Equation.3">
              <p:embed/>
            </p:oleObj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5500694" y="207167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вертикальные асимптоты</a:t>
            </a:r>
            <a:endParaRPr lang="ru-RU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5400000" flipH="1" flipV="1">
            <a:off x="357952" y="3142454"/>
            <a:ext cx="5429288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-356428" y="3213892"/>
            <a:ext cx="5429288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7"/>
          <a:srcRect l="37839" t="15216" r="32087" b="14130"/>
          <a:stretch>
            <a:fillRect/>
          </a:stretch>
        </p:blipFill>
        <p:spPr bwMode="auto">
          <a:xfrm>
            <a:off x="928662" y="642918"/>
            <a:ext cx="3929090" cy="464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3" name="Прямая соединительная линия 52"/>
          <p:cNvCxnSpPr/>
          <p:nvPr/>
        </p:nvCxnSpPr>
        <p:spPr>
          <a:xfrm rot="5400000">
            <a:off x="2429654" y="4856966"/>
            <a:ext cx="142876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7"/>
          <p:cNvGrpSpPr/>
          <p:nvPr/>
        </p:nvGrpSpPr>
        <p:grpSpPr>
          <a:xfrm>
            <a:off x="4214810" y="0"/>
            <a:ext cx="2519364" cy="928692"/>
            <a:chOff x="105231" y="1142985"/>
            <a:chExt cx="4978541" cy="873131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142844" y="1142985"/>
              <a:ext cx="4940928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4" name="Содержимое 4"/>
            <p:cNvGraphicFramePr>
              <a:graphicFrameLocks noChangeAspect="1"/>
            </p:cNvGraphicFramePr>
            <p:nvPr/>
          </p:nvGraphicFramePr>
          <p:xfrm>
            <a:off x="105231" y="1313152"/>
            <a:ext cx="4417002" cy="497011"/>
          </p:xfrm>
          <a:graphic>
            <a:graphicData uri="http://schemas.openxmlformats.org/presentationml/2006/ole">
              <p:oleObj spid="_x0000_s101380" name="Формула" r:id="rId8" imgW="1054080" imgH="228600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14(В)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285984" y="142855"/>
            <a:ext cx="2500330" cy="928692"/>
            <a:chOff x="142844" y="1142985"/>
            <a:chExt cx="4940928" cy="87313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2844" y="1142985"/>
              <a:ext cx="4940928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902048" y="1313152"/>
            <a:ext cx="2820231" cy="497011"/>
          </p:xfrm>
          <a:graphic>
            <a:graphicData uri="http://schemas.openxmlformats.org/presentationml/2006/ole">
              <p:oleObj spid="_x0000_s102402" name="Формула" r:id="rId4" imgW="672840" imgH="228600" progId="Equation.3">
                <p:embed/>
              </p:oleObj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214282" y="857232"/>
            <a:ext cx="43577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Решение.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357298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Область определения                                   т.е график не пересекает ось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endParaRPr lang="ru-RU" dirty="0" smtClean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071802" y="1285860"/>
          <a:ext cx="1620837" cy="539750"/>
        </p:xfrm>
        <a:graphic>
          <a:graphicData uri="http://schemas.openxmlformats.org/presentationml/2006/ole">
            <p:oleObj spid="_x0000_s102403" name="Формула" r:id="rId5" imgW="723600" imgH="241200" progId="Equation.3">
              <p:embed/>
            </p:oleObj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285720" y="2857496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 Функция общего положения.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285720" y="3286124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 Найдем критические точки, промежутки возрастания и убывания, точки экстремума</a:t>
            </a:r>
            <a:endParaRPr lang="ru-RU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1500166" y="1785926"/>
          <a:ext cx="4505350" cy="542928"/>
        </p:xfrm>
        <a:graphic>
          <a:graphicData uri="http://schemas.openxmlformats.org/presentationml/2006/ole">
            <p:oleObj spid="_x0000_s102405" name="Формула" r:id="rId6" imgW="1676160" imgH="228600" progId="Equation.3">
              <p:embed/>
            </p:oleObj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1500166" y="2357430"/>
            <a:ext cx="6357982" cy="457865"/>
            <a:chOff x="928662" y="2285992"/>
            <a:chExt cx="6357982" cy="457865"/>
          </a:xfrm>
        </p:grpSpPr>
        <p:sp>
          <p:nvSpPr>
            <p:cNvPr id="14" name="TextBox 13"/>
            <p:cNvSpPr txBox="1"/>
            <p:nvPr/>
          </p:nvSpPr>
          <p:spPr>
            <a:xfrm>
              <a:off x="928662" y="2357430"/>
              <a:ext cx="6357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так как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              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и                       , то              .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1928794" y="2285992"/>
              <a:ext cx="3392510" cy="457865"/>
              <a:chOff x="1928794" y="2285992"/>
              <a:chExt cx="3392510" cy="457865"/>
            </a:xfrm>
          </p:grpSpPr>
          <p:graphicFrame>
            <p:nvGraphicFramePr>
              <p:cNvPr id="15" name="Объект 14"/>
              <p:cNvGraphicFramePr>
                <a:graphicFrameLocks noChangeAspect="1"/>
              </p:cNvGraphicFramePr>
              <p:nvPr/>
            </p:nvGraphicFramePr>
            <p:xfrm>
              <a:off x="1928794" y="2357430"/>
              <a:ext cx="714380" cy="386427"/>
            </p:xfrm>
            <a:graphic>
              <a:graphicData uri="http://schemas.openxmlformats.org/presentationml/2006/ole">
                <p:oleObj spid="_x0000_s102406" name="Формула" r:id="rId7" imgW="355320" imgH="177480" progId="Equation.3">
                  <p:embed/>
                </p:oleObj>
              </a:graphicData>
            </a:graphic>
          </p:graphicFrame>
          <p:graphicFrame>
            <p:nvGraphicFramePr>
              <p:cNvPr id="16" name="Объект 15"/>
              <p:cNvGraphicFramePr>
                <a:graphicFrameLocks noChangeAspect="1"/>
              </p:cNvGraphicFramePr>
              <p:nvPr/>
            </p:nvGraphicFramePr>
            <p:xfrm>
              <a:off x="2958293" y="2285992"/>
              <a:ext cx="1178727" cy="428628"/>
            </p:xfrm>
            <a:graphic>
              <a:graphicData uri="http://schemas.openxmlformats.org/presentationml/2006/ole">
                <p:oleObj spid="_x0000_s102407" name="Формула" r:id="rId8" imgW="558720" imgH="203040" progId="Equation.3">
                  <p:embed/>
                </p:oleObj>
              </a:graphicData>
            </a:graphic>
          </p:graphicFrame>
          <p:graphicFrame>
            <p:nvGraphicFramePr>
              <p:cNvPr id="17" name="Объект 16"/>
              <p:cNvGraphicFramePr>
                <a:graphicFrameLocks noChangeAspect="1"/>
              </p:cNvGraphicFramePr>
              <p:nvPr/>
            </p:nvGraphicFramePr>
            <p:xfrm>
              <a:off x="4572000" y="2285992"/>
              <a:ext cx="749304" cy="428174"/>
            </p:xfrm>
            <a:graphic>
              <a:graphicData uri="http://schemas.openxmlformats.org/presentationml/2006/ole">
                <p:oleObj spid="_x0000_s102408" name="Формула" r:id="rId9" imgW="355320" imgH="203040" progId="Equation.3">
                  <p:embed/>
                </p:oleObj>
              </a:graphicData>
            </a:graphic>
          </p:graphicFrame>
        </p:grpSp>
      </p:grp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785786" y="3643314"/>
          <a:ext cx="7643866" cy="911384"/>
        </p:xfrm>
        <a:graphic>
          <a:graphicData uri="http://schemas.openxmlformats.org/presentationml/2006/ole">
            <p:oleObj spid="_x0000_s102409" name="Формула" r:id="rId10" imgW="3301920" imgH="393480" progId="Equation.3">
              <p:embed/>
            </p:oleObj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785786" y="4665670"/>
          <a:ext cx="1357322" cy="482603"/>
        </p:xfrm>
        <a:graphic>
          <a:graphicData uri="http://schemas.openxmlformats.org/presentationml/2006/ole">
            <p:oleObj spid="_x0000_s102410" name="Формула" r:id="rId11" imgW="571320" imgH="203040" progId="Equation.3">
              <p:embed/>
            </p:oleObj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2285984" y="4643446"/>
          <a:ext cx="1285884" cy="461599"/>
        </p:xfrm>
        <a:graphic>
          <a:graphicData uri="http://schemas.openxmlformats.org/presentationml/2006/ole">
            <p:oleObj spid="_x0000_s102411" name="Формула" r:id="rId12" imgW="495000" imgH="177480" progId="Equation.3">
              <p:embed/>
            </p:oleObj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2357421" y="5143512"/>
          <a:ext cx="1107289" cy="571504"/>
        </p:xfrm>
        <a:graphic>
          <a:graphicData uri="http://schemas.openxmlformats.org/presentationml/2006/ole">
            <p:oleObj spid="_x0000_s102412" name="Формула" r:id="rId13" imgW="393480" imgH="203040" progId="Equation.3">
              <p:embed/>
            </p:oleObj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2357423" y="5715016"/>
          <a:ext cx="974918" cy="571504"/>
        </p:xfrm>
        <a:graphic>
          <a:graphicData uri="http://schemas.openxmlformats.org/presentationml/2006/ole">
            <p:oleObj spid="_x0000_s102413" name="Формула" r:id="rId14" imgW="368280" imgH="215640" progId="Equation.3">
              <p:embed/>
            </p:oleObj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4786314" y="4643446"/>
          <a:ext cx="1752496" cy="446090"/>
        </p:xfrm>
        <a:graphic>
          <a:graphicData uri="http://schemas.openxmlformats.org/presentationml/2006/ole">
            <p:oleObj spid="_x0000_s102414" name="Формула" r:id="rId15" imgW="698400" imgH="177480" progId="Equation.3">
              <p:embed/>
            </p:oleObj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4857752" y="5214950"/>
          <a:ext cx="1230999" cy="446090"/>
        </p:xfrm>
        <a:graphic>
          <a:graphicData uri="http://schemas.openxmlformats.org/presentationml/2006/ole">
            <p:oleObj spid="_x0000_s102415" name="Формула" r:id="rId16" imgW="583920" imgH="177480" progId="Equation.3">
              <p:embed/>
            </p:oleObj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4929190" y="5715016"/>
          <a:ext cx="1225560" cy="551869"/>
        </p:xfrm>
        <a:graphic>
          <a:graphicData uri="http://schemas.openxmlformats.org/presentationml/2006/ole">
            <p:oleObj spid="_x0000_s102416" name="Формула" r:id="rId17" imgW="5079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14(В)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285984" y="142855"/>
            <a:ext cx="2500330" cy="928692"/>
            <a:chOff x="142844" y="1142985"/>
            <a:chExt cx="4940928" cy="87313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2844" y="1142985"/>
              <a:ext cx="4940928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902048" y="1313152"/>
            <a:ext cx="2820231" cy="497011"/>
          </p:xfrm>
          <a:graphic>
            <a:graphicData uri="http://schemas.openxmlformats.org/presentationml/2006/ole">
              <p:oleObj spid="_x0000_s105474" name="Формула" r:id="rId3" imgW="672840" imgH="228600" progId="Equation.3">
                <p:embed/>
              </p:oleObj>
            </a:graphicData>
          </a:graphic>
        </p:graphicFrame>
      </p:grpSp>
      <p:grpSp>
        <p:nvGrpSpPr>
          <p:cNvPr id="6" name="Группа 7"/>
          <p:cNvGrpSpPr/>
          <p:nvPr/>
        </p:nvGrpSpPr>
        <p:grpSpPr>
          <a:xfrm>
            <a:off x="5000628" y="142852"/>
            <a:ext cx="2500330" cy="928692"/>
            <a:chOff x="142844" y="1142985"/>
            <a:chExt cx="4940928" cy="87313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42844" y="1142985"/>
              <a:ext cx="4940928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" name="Содержимое 4"/>
            <p:cNvGraphicFramePr>
              <a:graphicFrameLocks noChangeAspect="1"/>
            </p:cNvGraphicFramePr>
            <p:nvPr/>
          </p:nvGraphicFramePr>
          <p:xfrm>
            <a:off x="284013" y="1344477"/>
            <a:ext cx="4523662" cy="441787"/>
          </p:xfrm>
          <a:graphic>
            <a:graphicData uri="http://schemas.openxmlformats.org/presentationml/2006/ole">
              <p:oleObj spid="_x0000_s105475" name="Формула" r:id="rId4" imgW="1079280" imgH="203040" progId="Equation.3">
                <p:embed/>
              </p:oleObj>
            </a:graphicData>
          </a:graphic>
        </p:graphicFrame>
      </p:grpSp>
      <p:cxnSp>
        <p:nvCxnSpPr>
          <p:cNvPr id="10" name="Прямая со стрелкой 9"/>
          <p:cNvCxnSpPr/>
          <p:nvPr/>
        </p:nvCxnSpPr>
        <p:spPr>
          <a:xfrm flipV="1">
            <a:off x="428596" y="2500306"/>
            <a:ext cx="828680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58214" y="250030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х</a:t>
            </a:r>
            <a:endParaRPr lang="ru-RU" dirty="0"/>
          </a:p>
        </p:txBody>
      </p:sp>
      <p:graphicFrame>
        <p:nvGraphicFramePr>
          <p:cNvPr id="105476" name="Object 11"/>
          <p:cNvGraphicFramePr>
            <a:graphicFrameLocks noChangeAspect="1"/>
          </p:cNvGraphicFramePr>
          <p:nvPr/>
        </p:nvGraphicFramePr>
        <p:xfrm>
          <a:off x="428596" y="2071678"/>
          <a:ext cx="357187" cy="439737"/>
        </p:xfrm>
        <a:graphic>
          <a:graphicData uri="http://schemas.openxmlformats.org/presentationml/2006/ole">
            <p:oleObj spid="_x0000_s105476" name="Формула" r:id="rId5" imgW="164880" imgH="203040" progId="Equation.3">
              <p:embed/>
            </p:oleObj>
          </a:graphicData>
        </a:graphic>
      </p:graphicFrame>
      <p:graphicFrame>
        <p:nvGraphicFramePr>
          <p:cNvPr id="105477" name="Object 5"/>
          <p:cNvGraphicFramePr>
            <a:graphicFrameLocks noChangeAspect="1"/>
          </p:cNvGraphicFramePr>
          <p:nvPr/>
        </p:nvGraphicFramePr>
        <p:xfrm>
          <a:off x="428596" y="2571744"/>
          <a:ext cx="301625" cy="357187"/>
        </p:xfrm>
        <a:graphic>
          <a:graphicData uri="http://schemas.openxmlformats.org/presentationml/2006/ole">
            <p:oleObj spid="_x0000_s105477" name="Формула" r:id="rId6" imgW="139680" imgH="164880" progId="Equation.3">
              <p:embed/>
            </p:oleObj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 rot="5400000">
            <a:off x="3108315" y="2535231"/>
            <a:ext cx="21431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465769" y="2535231"/>
            <a:ext cx="21431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29256" y="264318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5478" name="Object 6"/>
          <p:cNvGraphicFramePr>
            <a:graphicFrameLocks noChangeAspect="1"/>
          </p:cNvGraphicFramePr>
          <p:nvPr/>
        </p:nvGraphicFramePr>
        <p:xfrm>
          <a:off x="3000364" y="2571745"/>
          <a:ext cx="454984" cy="428628"/>
        </p:xfrm>
        <a:graphic>
          <a:graphicData uri="http://schemas.openxmlformats.org/presentationml/2006/ole">
            <p:oleObj spid="_x0000_s105478" name="Формула" r:id="rId7" imgW="215640" imgH="203040" progId="Equation.3">
              <p:embed/>
            </p:oleObj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1036613" y="2535231"/>
            <a:ext cx="21431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00100" y="264318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1136073" y="1923473"/>
            <a:ext cx="2078605" cy="611909"/>
          </a:xfrm>
          <a:custGeom>
            <a:avLst/>
            <a:gdLst>
              <a:gd name="connsiteX0" fmla="*/ 0 w 2119745"/>
              <a:gd name="connsiteY0" fmla="*/ 611909 h 611909"/>
              <a:gd name="connsiteX1" fmla="*/ 983672 w 2119745"/>
              <a:gd name="connsiteY1" fmla="*/ 2309 h 611909"/>
              <a:gd name="connsiteX2" fmla="*/ 2119745 w 2119745"/>
              <a:gd name="connsiteY2" fmla="*/ 598054 h 61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9745" h="611909">
                <a:moveTo>
                  <a:pt x="0" y="611909"/>
                </a:moveTo>
                <a:cubicBezTo>
                  <a:pt x="315190" y="308263"/>
                  <a:pt x="630381" y="4618"/>
                  <a:pt x="983672" y="2309"/>
                </a:cubicBezTo>
                <a:cubicBezTo>
                  <a:pt x="1336963" y="0"/>
                  <a:pt x="1728354" y="299027"/>
                  <a:pt x="2119745" y="598054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3214678" y="1928802"/>
            <a:ext cx="2357454" cy="611909"/>
          </a:xfrm>
          <a:custGeom>
            <a:avLst/>
            <a:gdLst>
              <a:gd name="connsiteX0" fmla="*/ 0 w 2119745"/>
              <a:gd name="connsiteY0" fmla="*/ 611909 h 611909"/>
              <a:gd name="connsiteX1" fmla="*/ 983672 w 2119745"/>
              <a:gd name="connsiteY1" fmla="*/ 2309 h 611909"/>
              <a:gd name="connsiteX2" fmla="*/ 2119745 w 2119745"/>
              <a:gd name="connsiteY2" fmla="*/ 598054 h 61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9745" h="611909">
                <a:moveTo>
                  <a:pt x="0" y="611909"/>
                </a:moveTo>
                <a:cubicBezTo>
                  <a:pt x="315190" y="308263"/>
                  <a:pt x="630381" y="4618"/>
                  <a:pt x="983672" y="2309"/>
                </a:cubicBezTo>
                <a:cubicBezTo>
                  <a:pt x="1336963" y="0"/>
                  <a:pt x="1728354" y="299027"/>
                  <a:pt x="2119745" y="598054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5583382" y="1717964"/>
            <a:ext cx="3048000" cy="803563"/>
          </a:xfrm>
          <a:custGeom>
            <a:avLst/>
            <a:gdLst>
              <a:gd name="connsiteX0" fmla="*/ 0 w 3048000"/>
              <a:gd name="connsiteY0" fmla="*/ 803563 h 803563"/>
              <a:gd name="connsiteX1" fmla="*/ 512618 w 3048000"/>
              <a:gd name="connsiteY1" fmla="*/ 332509 h 803563"/>
              <a:gd name="connsiteX2" fmla="*/ 3048000 w 3048000"/>
              <a:gd name="connsiteY2" fmla="*/ 0 h 80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0" h="803563">
                <a:moveTo>
                  <a:pt x="0" y="803563"/>
                </a:moveTo>
                <a:cubicBezTo>
                  <a:pt x="2309" y="634999"/>
                  <a:pt x="4618" y="466436"/>
                  <a:pt x="512618" y="332509"/>
                </a:cubicBezTo>
                <a:cubicBezTo>
                  <a:pt x="1020618" y="198582"/>
                  <a:pt x="2034309" y="99291"/>
                  <a:pt x="304800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857356" y="1785926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+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71934" y="1785926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-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00826" y="1714488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+</a:t>
            </a:r>
            <a:endParaRPr lang="ru-RU" sz="4400" b="1" dirty="0">
              <a:solidFill>
                <a:srgbClr val="FF0000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1357290" y="2786058"/>
            <a:ext cx="1643074" cy="5715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428992" y="2857496"/>
            <a:ext cx="1928826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6000760" y="2643182"/>
            <a:ext cx="1643074" cy="5715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1" grpId="0"/>
      <p:bldP spid="22" grpId="0" animBg="1"/>
      <p:bldP spid="23" grpId="0" animBg="1"/>
      <p:bldP spid="24" grpId="0" animBg="1"/>
      <p:bldP spid="25" grpId="0"/>
      <p:bldP spid="26" grpId="0"/>
      <p:bldP spid="2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4857760"/>
            <a:ext cx="9715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Прямоугольник 56"/>
          <p:cNvSpPr/>
          <p:nvPr/>
        </p:nvSpPr>
        <p:spPr>
          <a:xfrm>
            <a:off x="0" y="0"/>
            <a:ext cx="17144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№14(В)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59" name="Объект 58"/>
          <p:cNvGraphicFramePr>
            <a:graphicFrameLocks/>
          </p:cNvGraphicFramePr>
          <p:nvPr/>
        </p:nvGraphicFramePr>
        <p:xfrm>
          <a:off x="1500166" y="1214422"/>
          <a:ext cx="6096000" cy="4064000"/>
        </p:xfrm>
        <a:graphic>
          <a:graphicData uri="http://schemas.openxmlformats.org/presentationml/2006/ole">
            <p:oleObj spid="_x0000_s106498" name="Формула" r:id="rId5" imgW="0" imgH="0" progId="Equation.3">
              <p:embed/>
            </p:oleObj>
          </a:graphicData>
        </a:graphic>
      </p:graphicFrame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6"/>
          <a:srcRect l="46263" t="36525" r="39602" b="42392"/>
          <a:stretch>
            <a:fillRect/>
          </a:stretch>
        </p:blipFill>
        <p:spPr bwMode="auto">
          <a:xfrm>
            <a:off x="0" y="785794"/>
            <a:ext cx="5786510" cy="458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Управляющая кнопка: далее 51">
            <a:hlinkClick r:id="" action="ppaction://noaction" highlightClick="1"/>
          </p:cNvPr>
          <p:cNvSpPr/>
          <p:nvPr/>
        </p:nvSpPr>
        <p:spPr>
          <a:xfrm>
            <a:off x="7143768" y="500042"/>
            <a:ext cx="428628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rot="5400000">
            <a:off x="1393803" y="3392487"/>
            <a:ext cx="642148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6502" name="Object 6"/>
          <p:cNvGraphicFramePr>
            <a:graphicFrameLocks noChangeAspect="1"/>
          </p:cNvGraphicFramePr>
          <p:nvPr/>
        </p:nvGraphicFramePr>
        <p:xfrm>
          <a:off x="1643042" y="3714752"/>
          <a:ext cx="455613" cy="428625"/>
        </p:xfrm>
        <a:graphic>
          <a:graphicData uri="http://schemas.openxmlformats.org/presentationml/2006/ole">
            <p:oleObj spid="_x0000_s106502" name="Формула" r:id="rId7" imgW="215640" imgH="203040" progId="Equation.3">
              <p:embed/>
            </p:oleObj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2571736" y="3714752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7"/>
          <p:cNvGrpSpPr/>
          <p:nvPr/>
        </p:nvGrpSpPr>
        <p:grpSpPr>
          <a:xfrm>
            <a:off x="2643174" y="0"/>
            <a:ext cx="2500330" cy="928692"/>
            <a:chOff x="142844" y="1142985"/>
            <a:chExt cx="4940928" cy="87313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42844" y="1142985"/>
              <a:ext cx="4940928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2" name="Содержимое 4"/>
            <p:cNvGraphicFramePr>
              <a:graphicFrameLocks noChangeAspect="1"/>
            </p:cNvGraphicFramePr>
            <p:nvPr/>
          </p:nvGraphicFramePr>
          <p:xfrm>
            <a:off x="902048" y="1313152"/>
            <a:ext cx="2820231" cy="497011"/>
          </p:xfrm>
          <a:graphic>
            <a:graphicData uri="http://schemas.openxmlformats.org/presentationml/2006/ole">
              <p:oleObj spid="_x0000_s106503" name="Формула" r:id="rId8" imgW="672840" imgH="228600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15(В)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319136" y="142855"/>
            <a:ext cx="2752930" cy="928692"/>
            <a:chOff x="142844" y="1142985"/>
            <a:chExt cx="5361014" cy="87313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2844" y="1142985"/>
              <a:ext cx="5361014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321256" y="1344474"/>
            <a:ext cx="4950305" cy="441787"/>
          </p:xfrm>
          <a:graphic>
            <a:graphicData uri="http://schemas.openxmlformats.org/presentationml/2006/ole">
              <p:oleObj spid="_x0000_s107522" name="Формула" r:id="rId4" imgW="1180800" imgH="203040" progId="Equation.3">
                <p:embed/>
              </p:oleObj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214282" y="857232"/>
            <a:ext cx="43577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Решение.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357298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Область определения                                                                        </a:t>
            </a:r>
            <a:endParaRPr lang="ru-RU" dirty="0" smtClean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916238" y="1285875"/>
          <a:ext cx="1933575" cy="539750"/>
        </p:xfrm>
        <a:graphic>
          <a:graphicData uri="http://schemas.openxmlformats.org/presentationml/2006/ole">
            <p:oleObj spid="_x0000_s107523" name="Формула" r:id="rId5" imgW="863280" imgH="241200" progId="Equation.3">
              <p:embed/>
            </p:oleObj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/>
        </p:nvGraphicFramePr>
        <p:xfrm>
          <a:off x="214282" y="1643050"/>
          <a:ext cx="2441575" cy="558800"/>
        </p:xfrm>
        <a:graphic>
          <a:graphicData uri="http://schemas.openxmlformats.org/presentationml/2006/ole">
            <p:oleObj spid="_x0000_s107536" name="Формула" r:id="rId6" imgW="888840" imgH="203040" progId="Equation.3">
              <p:embed/>
            </p:oleObj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3000364" y="1643050"/>
          <a:ext cx="4407520" cy="530228"/>
        </p:xfrm>
        <a:graphic>
          <a:graphicData uri="http://schemas.openxmlformats.org/presentationml/2006/ole">
            <p:oleObj spid="_x0000_s107537" name="Формула" r:id="rId7" imgW="1688760" imgH="203040" progId="Equation.3">
              <p:embed/>
            </p:oleObj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4429124" y="2071678"/>
          <a:ext cx="3705246" cy="534090"/>
        </p:xfrm>
        <a:graphic>
          <a:graphicData uri="http://schemas.openxmlformats.org/presentationml/2006/ole">
            <p:oleObj spid="_x0000_s107538" name="Формула" r:id="rId8" imgW="1409400" imgH="203040" progId="Equation.3">
              <p:embed/>
            </p:oleObj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4429124" y="2571744"/>
          <a:ext cx="3714776" cy="500066"/>
        </p:xfrm>
        <a:graphic>
          <a:graphicData uri="http://schemas.openxmlformats.org/presentationml/2006/ole">
            <p:oleObj spid="_x0000_s107539" name="Формула" r:id="rId9" imgW="1396800" imgH="203040" progId="Equation.3">
              <p:embed/>
            </p:oleObj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4429124" y="3000372"/>
          <a:ext cx="2470914" cy="1000132"/>
        </p:xfrm>
        <a:graphic>
          <a:graphicData uri="http://schemas.openxmlformats.org/presentationml/2006/ole">
            <p:oleObj spid="_x0000_s107540" name="Формула" r:id="rId10" imgW="1066680" imgH="431640" progId="Equation.3">
              <p:embed/>
            </p:oleObj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3929058" y="3929066"/>
          <a:ext cx="3443036" cy="1114888"/>
        </p:xfrm>
        <a:graphic>
          <a:graphicData uri="http://schemas.openxmlformats.org/presentationml/2006/ole">
            <p:oleObj spid="_x0000_s107541" name="Формула" r:id="rId11" imgW="1333440" imgH="431640" progId="Equation.3">
              <p:embed/>
            </p:oleObj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3929058" y="5072074"/>
          <a:ext cx="4048125" cy="1119187"/>
        </p:xfrm>
        <a:graphic>
          <a:graphicData uri="http://schemas.openxmlformats.org/presentationml/2006/ole">
            <p:oleObj spid="_x0000_s107542" name="Формула" r:id="rId12" imgW="15620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1 (А)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500298" y="285728"/>
            <a:ext cx="2786082" cy="642942"/>
            <a:chOff x="142844" y="1142984"/>
            <a:chExt cx="2786082" cy="71438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2844" y="1142984"/>
              <a:ext cx="2786082" cy="71438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285720" y="1142984"/>
            <a:ext cx="2524125" cy="658813"/>
          </p:xfrm>
          <a:graphic>
            <a:graphicData uri="http://schemas.openxmlformats.org/presentationml/2006/ole">
              <p:oleObj spid="_x0000_s21506" name="Формула" r:id="rId3" imgW="876240" imgH="228600" progId="Equation.3">
                <p:embed/>
              </p:oleObj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214282" y="857232"/>
            <a:ext cx="43577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Решение.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35729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Область определения                                     </a:t>
            </a:r>
            <a:endParaRPr lang="ru-RU" dirty="0" smtClean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000364" y="1285860"/>
          <a:ext cx="1931988" cy="539750"/>
        </p:xfrm>
        <a:graphic>
          <a:graphicData uri="http://schemas.openxmlformats.org/presentationml/2006/ole">
            <p:oleObj spid="_x0000_s21507" name="Формула" r:id="rId4" imgW="863280" imgH="241200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5720" y="1714488"/>
            <a:ext cx="573298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Точки пересечения с осями координат: </a:t>
            </a: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Проверим на четность, нечетность и периодичность: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4572000" y="1714488"/>
          <a:ext cx="1693863" cy="1128713"/>
        </p:xfrm>
        <a:graphic>
          <a:graphicData uri="http://schemas.openxmlformats.org/presentationml/2006/ole">
            <p:oleObj spid="_x0000_s21508" name="Формула" r:id="rId5" imgW="1028520" imgH="685800" progId="Equation.3">
              <p:embed/>
            </p:oleObj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1714480" y="3143248"/>
          <a:ext cx="2921000" cy="785812"/>
        </p:xfrm>
        <a:graphic>
          <a:graphicData uri="http://schemas.openxmlformats.org/presentationml/2006/ole">
            <p:oleObj spid="_x0000_s21509" name="Формула" r:id="rId6" imgW="1574640" imgH="457200" progId="Equation.3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214414" y="3929066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– функция общего положения, не периодическая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4286256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 Найдем интервалы возрастания и убывания функции и точки экстремума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071538" y="4643446"/>
          <a:ext cx="6786563" cy="785813"/>
        </p:xfrm>
        <a:graphic>
          <a:graphicData uri="http://schemas.openxmlformats.org/presentationml/2006/ole">
            <p:oleObj spid="_x0000_s21510" name="Формула" r:id="rId7" imgW="2933640" imgH="482400" progId="Equation.3">
              <p:embed/>
            </p:oleObj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2071670" y="5643578"/>
          <a:ext cx="2787650" cy="785813"/>
        </p:xfrm>
        <a:graphic>
          <a:graphicData uri="http://schemas.openxmlformats.org/presentationml/2006/ole">
            <p:oleObj spid="_x0000_s21511" name="Формула" r:id="rId8" imgW="13968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571612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 Найдем критические точки, промежутки возрастания и убывания, точки экстремума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15(В)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2319136" y="142855"/>
            <a:ext cx="2752930" cy="928692"/>
            <a:chOff x="142844" y="1142985"/>
            <a:chExt cx="5361014" cy="87313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42844" y="1142985"/>
              <a:ext cx="5361014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" name="Содержимое 4"/>
            <p:cNvGraphicFramePr>
              <a:graphicFrameLocks noChangeAspect="1"/>
            </p:cNvGraphicFramePr>
            <p:nvPr/>
          </p:nvGraphicFramePr>
          <p:xfrm>
            <a:off x="321256" y="1344474"/>
            <a:ext cx="4950305" cy="441787"/>
          </p:xfrm>
          <a:graphic>
            <a:graphicData uri="http://schemas.openxmlformats.org/presentationml/2006/ole">
              <p:oleObj spid="_x0000_s108546" name="Формула" r:id="rId3" imgW="1180800" imgH="203040" progId="Equation.3">
                <p:embed/>
              </p:oleObj>
            </a:graphicData>
          </a:graphic>
        </p:graphicFrame>
      </p:grpSp>
      <p:grpSp>
        <p:nvGrpSpPr>
          <p:cNvPr id="10" name="Группа 9"/>
          <p:cNvGrpSpPr/>
          <p:nvPr/>
        </p:nvGrpSpPr>
        <p:grpSpPr>
          <a:xfrm>
            <a:off x="285720" y="1142984"/>
            <a:ext cx="8215370" cy="369332"/>
            <a:chOff x="214282" y="2571744"/>
            <a:chExt cx="8215370" cy="369332"/>
          </a:xfrm>
        </p:grpSpPr>
        <p:sp>
          <p:nvSpPr>
            <p:cNvPr id="2" name="TextBox 1"/>
            <p:cNvSpPr txBox="1"/>
            <p:nvPr/>
          </p:nvSpPr>
          <p:spPr>
            <a:xfrm>
              <a:off x="214282" y="2571744"/>
              <a:ext cx="8215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2.  Функция периодическая,                  .</a:t>
              </a:r>
              <a:endParaRPr lang="ru-RU" dirty="0"/>
            </a:p>
          </p:txBody>
        </p:sp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3286116" y="2571744"/>
            <a:ext cx="949330" cy="359206"/>
          </p:xfrm>
          <a:graphic>
            <a:graphicData uri="http://schemas.openxmlformats.org/presentationml/2006/ole">
              <p:oleObj spid="_x0000_s108548" name="Формула" r:id="rId4" imgW="469800" imgH="177480" progId="Equation.3">
                <p:embed/>
              </p:oleObj>
            </a:graphicData>
          </a:graphic>
        </p:graphicFrame>
      </p:grp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2143109" y="2928934"/>
          <a:ext cx="3571900" cy="517311"/>
        </p:xfrm>
        <a:graphic>
          <a:graphicData uri="http://schemas.openxmlformats.org/presentationml/2006/ole">
            <p:oleObj spid="_x0000_s108549" name="Формула" r:id="rId5" imgW="1218960" imgH="203040" progId="Equation.3">
              <p:embed/>
            </p:oleObj>
          </a:graphicData>
        </a:graphic>
      </p:graphicFrame>
      <p:graphicFrame>
        <p:nvGraphicFramePr>
          <p:cNvPr id="108550" name="Object 6"/>
          <p:cNvGraphicFramePr>
            <a:graphicFrameLocks noChangeAspect="1"/>
          </p:cNvGraphicFramePr>
          <p:nvPr/>
        </p:nvGraphicFramePr>
        <p:xfrm>
          <a:off x="1785919" y="1928803"/>
          <a:ext cx="3429024" cy="516368"/>
        </p:xfrm>
        <a:graphic>
          <a:graphicData uri="http://schemas.openxmlformats.org/presentationml/2006/ole">
            <p:oleObj spid="_x0000_s108550" name="Формула" r:id="rId6" imgW="1473120" imgH="203040" progId="Equation.3">
              <p:embed/>
            </p:oleObj>
          </a:graphicData>
        </a:graphic>
      </p:graphicFrame>
      <p:graphicFrame>
        <p:nvGraphicFramePr>
          <p:cNvPr id="108551" name="Object 7"/>
          <p:cNvGraphicFramePr>
            <a:graphicFrameLocks noChangeAspect="1"/>
          </p:cNvGraphicFramePr>
          <p:nvPr/>
        </p:nvGraphicFramePr>
        <p:xfrm>
          <a:off x="2143108" y="2428868"/>
          <a:ext cx="4143404" cy="460375"/>
        </p:xfrm>
        <a:graphic>
          <a:graphicData uri="http://schemas.openxmlformats.org/presentationml/2006/ole">
            <p:oleObj spid="_x0000_s108551" name="Формула" r:id="rId7" imgW="1650960" imgH="177480" progId="Equation.3">
              <p:embed/>
            </p:oleObj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428596" y="3500438"/>
            <a:ext cx="8215370" cy="387352"/>
            <a:chOff x="428596" y="3571876"/>
            <a:chExt cx="8215370" cy="387352"/>
          </a:xfrm>
        </p:grpSpPr>
        <p:sp>
          <p:nvSpPr>
            <p:cNvPr id="15" name="TextBox 14"/>
            <p:cNvSpPr txBox="1"/>
            <p:nvPr/>
          </p:nvSpPr>
          <p:spPr>
            <a:xfrm>
              <a:off x="428596" y="3571876"/>
              <a:ext cx="8215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Будем искать решения уравнения                 на промежутке   длины         . </a:t>
              </a:r>
              <a:endParaRPr lang="ru-RU" dirty="0"/>
            </a:p>
          </p:txBody>
        </p:sp>
        <p:graphicFrame>
          <p:nvGraphicFramePr>
            <p:cNvPr id="16" name="Объект 15"/>
            <p:cNvGraphicFramePr>
              <a:graphicFrameLocks noChangeAspect="1"/>
            </p:cNvGraphicFramePr>
            <p:nvPr/>
          </p:nvGraphicFramePr>
          <p:xfrm>
            <a:off x="4071934" y="3571876"/>
            <a:ext cx="750495" cy="387352"/>
          </p:xfrm>
          <a:graphic>
            <a:graphicData uri="http://schemas.openxmlformats.org/presentationml/2006/ole">
              <p:oleObj spid="_x0000_s108553" name="Формула" r:id="rId8" imgW="393480" imgH="203040" progId="Equation.3">
                <p:embed/>
              </p:oleObj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/>
          </p:nvGraphicFramePr>
          <p:xfrm>
            <a:off x="7429520" y="3571876"/>
            <a:ext cx="481695" cy="374652"/>
          </p:xfrm>
          <a:graphic>
            <a:graphicData uri="http://schemas.openxmlformats.org/presentationml/2006/ole">
              <p:oleObj spid="_x0000_s108554" name="Формула" r:id="rId9" imgW="228600" imgH="177480" progId="Equation.3">
                <p:embed/>
              </p:oleObj>
            </a:graphicData>
          </a:graphic>
        </p:graphicFrame>
      </p:grpSp>
      <p:grpSp>
        <p:nvGrpSpPr>
          <p:cNvPr id="21" name="Группа 20"/>
          <p:cNvGrpSpPr/>
          <p:nvPr/>
        </p:nvGrpSpPr>
        <p:grpSpPr>
          <a:xfrm>
            <a:off x="500034" y="3929066"/>
            <a:ext cx="7858180" cy="641594"/>
            <a:chOff x="500034" y="3929066"/>
            <a:chExt cx="7858180" cy="641594"/>
          </a:xfrm>
        </p:grpSpPr>
        <p:sp>
          <p:nvSpPr>
            <p:cNvPr id="19" name="TextBox 18"/>
            <p:cNvSpPr txBox="1"/>
            <p:nvPr/>
          </p:nvSpPr>
          <p:spPr>
            <a:xfrm>
              <a:off x="500034" y="4071942"/>
              <a:ext cx="7858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Удобно взять отрезок                    .</a:t>
              </a:r>
              <a:endParaRPr lang="ru-RU" dirty="0"/>
            </a:p>
          </p:txBody>
        </p:sp>
        <p:graphicFrame>
          <p:nvGraphicFramePr>
            <p:cNvPr id="20" name="Объект 19"/>
            <p:cNvGraphicFramePr>
              <a:graphicFrameLocks noChangeAspect="1"/>
            </p:cNvGraphicFramePr>
            <p:nvPr/>
          </p:nvGraphicFramePr>
          <p:xfrm>
            <a:off x="2857488" y="3929066"/>
            <a:ext cx="1000132" cy="641594"/>
          </p:xfrm>
          <a:graphic>
            <a:graphicData uri="http://schemas.openxmlformats.org/presentationml/2006/ole">
              <p:oleObj spid="_x0000_s108555" name="Формула" r:id="rId10" imgW="672840" imgH="431640" progId="Equation.3">
                <p:embed/>
              </p:oleObj>
            </a:graphicData>
          </a:graphic>
        </p:graphicFrame>
      </p:grpSp>
      <p:grpSp>
        <p:nvGrpSpPr>
          <p:cNvPr id="24" name="Группа 23"/>
          <p:cNvGrpSpPr/>
          <p:nvPr/>
        </p:nvGrpSpPr>
        <p:grpSpPr>
          <a:xfrm>
            <a:off x="571472" y="4714884"/>
            <a:ext cx="8143932" cy="768354"/>
            <a:chOff x="571472" y="4714884"/>
            <a:chExt cx="8143932" cy="768354"/>
          </a:xfrm>
        </p:grpSpPr>
        <p:sp>
          <p:nvSpPr>
            <p:cNvPr id="22" name="TextBox 21"/>
            <p:cNvSpPr txBox="1"/>
            <p:nvPr/>
          </p:nvSpPr>
          <p:spPr>
            <a:xfrm>
              <a:off x="571472" y="4929198"/>
              <a:ext cx="8143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Имеем                    </a:t>
              </a:r>
              <a:endParaRPr lang="ru-RU" dirty="0"/>
            </a:p>
          </p:txBody>
        </p:sp>
        <p:graphicFrame>
          <p:nvGraphicFramePr>
            <p:cNvPr id="23" name="Объект 22"/>
            <p:cNvGraphicFramePr>
              <a:graphicFrameLocks noChangeAspect="1"/>
            </p:cNvGraphicFramePr>
            <p:nvPr/>
          </p:nvGraphicFramePr>
          <p:xfrm>
            <a:off x="1500166" y="4714884"/>
            <a:ext cx="3742628" cy="768354"/>
          </p:xfrm>
          <a:graphic>
            <a:graphicData uri="http://schemas.openxmlformats.org/presentationml/2006/ole">
              <p:oleObj spid="_x0000_s108556" name="Формула" r:id="rId11" imgW="1917360" imgH="393480" progId="Equation.3">
                <p:embed/>
              </p:oleObj>
            </a:graphicData>
          </a:graphic>
        </p:graphicFrame>
      </p:grpSp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571472" y="5572140"/>
          <a:ext cx="5786478" cy="768354"/>
        </p:xfrm>
        <a:graphic>
          <a:graphicData uri="http://schemas.openxmlformats.org/presentationml/2006/ole">
            <p:oleObj spid="_x0000_s108557" name="Формула" r:id="rId12" imgW="26161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15(В)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319136" y="142855"/>
            <a:ext cx="2752930" cy="928692"/>
            <a:chOff x="142844" y="1142985"/>
            <a:chExt cx="5361014" cy="87313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2844" y="1142985"/>
              <a:ext cx="5361014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321256" y="1344474"/>
            <a:ext cx="4950305" cy="441787"/>
          </p:xfrm>
          <a:graphic>
            <a:graphicData uri="http://schemas.openxmlformats.org/presentationml/2006/ole">
              <p:oleObj spid="_x0000_s120834" name="Формула" r:id="rId3" imgW="1180800" imgH="203040" progId="Equation.3">
                <p:embed/>
              </p:oleObj>
            </a:graphicData>
          </a:graphic>
        </p:graphicFrame>
      </p:grpSp>
      <p:grpSp>
        <p:nvGrpSpPr>
          <p:cNvPr id="6" name="Группа 7"/>
          <p:cNvGrpSpPr/>
          <p:nvPr/>
        </p:nvGrpSpPr>
        <p:grpSpPr>
          <a:xfrm>
            <a:off x="5286380" y="142852"/>
            <a:ext cx="3071834" cy="928692"/>
            <a:chOff x="142844" y="1142985"/>
            <a:chExt cx="5982043" cy="87313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42844" y="1142985"/>
              <a:ext cx="5982043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" name="Содержимое 4"/>
            <p:cNvGraphicFramePr>
              <a:graphicFrameLocks noChangeAspect="1"/>
            </p:cNvGraphicFramePr>
            <p:nvPr/>
          </p:nvGraphicFramePr>
          <p:xfrm>
            <a:off x="142844" y="1344477"/>
            <a:ext cx="5799604" cy="441787"/>
          </p:xfrm>
          <a:graphic>
            <a:graphicData uri="http://schemas.openxmlformats.org/presentationml/2006/ole">
              <p:oleObj spid="_x0000_s120835" name="Формула" r:id="rId4" imgW="1384200" imgH="203040" progId="Equation.3">
                <p:embed/>
              </p:oleObj>
            </a:graphicData>
          </a:graphic>
        </p:graphicFrame>
      </p:grpSp>
      <p:cxnSp>
        <p:nvCxnSpPr>
          <p:cNvPr id="10" name="Прямая со стрелкой 9"/>
          <p:cNvCxnSpPr/>
          <p:nvPr/>
        </p:nvCxnSpPr>
        <p:spPr>
          <a:xfrm flipV="1">
            <a:off x="357158" y="3286124"/>
            <a:ext cx="835824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429652" y="328612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х</a:t>
            </a:r>
            <a:endParaRPr lang="ru-RU" dirty="0"/>
          </a:p>
        </p:txBody>
      </p:sp>
      <p:graphicFrame>
        <p:nvGraphicFramePr>
          <p:cNvPr id="120836" name="Object 11"/>
          <p:cNvGraphicFramePr>
            <a:graphicFrameLocks noChangeAspect="1"/>
          </p:cNvGraphicFramePr>
          <p:nvPr/>
        </p:nvGraphicFramePr>
        <p:xfrm>
          <a:off x="357158" y="2928934"/>
          <a:ext cx="357188" cy="439737"/>
        </p:xfrm>
        <a:graphic>
          <a:graphicData uri="http://schemas.openxmlformats.org/presentationml/2006/ole">
            <p:oleObj spid="_x0000_s120836" name="Формула" r:id="rId5" imgW="164880" imgH="203040" progId="Equation.3">
              <p:embed/>
            </p:oleObj>
          </a:graphicData>
        </a:graphic>
      </p:graphicFrame>
      <p:graphicFrame>
        <p:nvGraphicFramePr>
          <p:cNvPr id="120837" name="Object 5"/>
          <p:cNvGraphicFramePr>
            <a:graphicFrameLocks noChangeAspect="1"/>
          </p:cNvGraphicFramePr>
          <p:nvPr/>
        </p:nvGraphicFramePr>
        <p:xfrm>
          <a:off x="357158" y="3429000"/>
          <a:ext cx="301625" cy="357188"/>
        </p:xfrm>
        <a:graphic>
          <a:graphicData uri="http://schemas.openxmlformats.org/presentationml/2006/ole">
            <p:oleObj spid="_x0000_s120837" name="Формула" r:id="rId6" imgW="139680" imgH="164880" progId="Equation.3">
              <p:embed/>
            </p:oleObj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rot="5400000">
            <a:off x="4215604" y="3285330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5430050" y="3285330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7073124" y="3285330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2929720" y="3356768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1358084" y="3356768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4143372" y="3357562"/>
          <a:ext cx="296864" cy="707906"/>
        </p:xfrm>
        <a:graphic>
          <a:graphicData uri="http://schemas.openxmlformats.org/presentationml/2006/ole">
            <p:oleObj spid="_x0000_s120838" name="Формула" r:id="rId7" imgW="164880" imgH="393480" progId="Equation.3">
              <p:embed/>
            </p:oleObj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5286380" y="3357562"/>
          <a:ext cx="406402" cy="663077"/>
        </p:xfrm>
        <a:graphic>
          <a:graphicData uri="http://schemas.openxmlformats.org/presentationml/2006/ole">
            <p:oleObj spid="_x0000_s120839" name="Формула" r:id="rId8" imgW="241200" imgH="393480" progId="Equation.3">
              <p:embed/>
            </p:oleObj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2928926" y="3429000"/>
          <a:ext cx="285752" cy="681409"/>
        </p:xfrm>
        <a:graphic>
          <a:graphicData uri="http://schemas.openxmlformats.org/presentationml/2006/ole">
            <p:oleObj spid="_x0000_s120840" name="Формула" r:id="rId9" imgW="164880" imgH="393480" progId="Equation.3">
              <p:embed/>
            </p:oleObj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6929454" y="3286124"/>
          <a:ext cx="406402" cy="663077"/>
        </p:xfrm>
        <a:graphic>
          <a:graphicData uri="http://schemas.openxmlformats.org/presentationml/2006/ole">
            <p:oleObj spid="_x0000_s120841" name="Формула" r:id="rId10" imgW="241200" imgH="393480" progId="Equation.3">
              <p:embed/>
            </p:oleObj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1285852" y="3429000"/>
          <a:ext cx="425452" cy="599501"/>
        </p:xfrm>
        <a:graphic>
          <a:graphicData uri="http://schemas.openxmlformats.org/presentationml/2006/ole">
            <p:oleObj spid="_x0000_s120842" name="Формула" r:id="rId11" imgW="279360" imgH="393480" progId="Equation.3">
              <p:embed/>
            </p:oleObj>
          </a:graphicData>
        </a:graphic>
      </p:graphicFrame>
      <p:sp>
        <p:nvSpPr>
          <p:cNvPr id="28" name="Полилиния 27"/>
          <p:cNvSpPr/>
          <p:nvPr/>
        </p:nvSpPr>
        <p:spPr>
          <a:xfrm>
            <a:off x="7148945" y="2576945"/>
            <a:ext cx="1468582" cy="706582"/>
          </a:xfrm>
          <a:custGeom>
            <a:avLst/>
            <a:gdLst>
              <a:gd name="connsiteX0" fmla="*/ 1468582 w 1468582"/>
              <a:gd name="connsiteY0" fmla="*/ 0 h 706582"/>
              <a:gd name="connsiteX1" fmla="*/ 415637 w 1468582"/>
              <a:gd name="connsiteY1" fmla="*/ 193964 h 706582"/>
              <a:gd name="connsiteX2" fmla="*/ 0 w 1468582"/>
              <a:gd name="connsiteY2" fmla="*/ 706582 h 70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8582" h="706582">
                <a:moveTo>
                  <a:pt x="1468582" y="0"/>
                </a:moveTo>
                <a:cubicBezTo>
                  <a:pt x="1064491" y="38100"/>
                  <a:pt x="660401" y="76200"/>
                  <a:pt x="415637" y="193964"/>
                </a:cubicBezTo>
                <a:cubicBezTo>
                  <a:pt x="170873" y="311728"/>
                  <a:pt x="85436" y="509155"/>
                  <a:pt x="0" y="70658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5500255" y="2660072"/>
            <a:ext cx="1648690" cy="623455"/>
          </a:xfrm>
          <a:custGeom>
            <a:avLst/>
            <a:gdLst>
              <a:gd name="connsiteX0" fmla="*/ 1648690 w 1648690"/>
              <a:gd name="connsiteY0" fmla="*/ 623455 h 623455"/>
              <a:gd name="connsiteX1" fmla="*/ 1011381 w 1648690"/>
              <a:gd name="connsiteY1" fmla="*/ 69273 h 623455"/>
              <a:gd name="connsiteX2" fmla="*/ 512618 w 1648690"/>
              <a:gd name="connsiteY2" fmla="*/ 207819 h 623455"/>
              <a:gd name="connsiteX3" fmla="*/ 0 w 1648690"/>
              <a:gd name="connsiteY3" fmla="*/ 609601 h 62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690" h="623455">
                <a:moveTo>
                  <a:pt x="1648690" y="623455"/>
                </a:moveTo>
                <a:cubicBezTo>
                  <a:pt x="1424708" y="381000"/>
                  <a:pt x="1200726" y="138546"/>
                  <a:pt x="1011381" y="69273"/>
                </a:cubicBezTo>
                <a:cubicBezTo>
                  <a:pt x="822036" y="0"/>
                  <a:pt x="681181" y="117764"/>
                  <a:pt x="512618" y="207819"/>
                </a:cubicBezTo>
                <a:cubicBezTo>
                  <a:pt x="344055" y="297874"/>
                  <a:pt x="172027" y="453737"/>
                  <a:pt x="0" y="60960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4286248" y="2643182"/>
            <a:ext cx="1220062" cy="623455"/>
          </a:xfrm>
          <a:custGeom>
            <a:avLst/>
            <a:gdLst>
              <a:gd name="connsiteX0" fmla="*/ 1648690 w 1648690"/>
              <a:gd name="connsiteY0" fmla="*/ 623455 h 623455"/>
              <a:gd name="connsiteX1" fmla="*/ 1011381 w 1648690"/>
              <a:gd name="connsiteY1" fmla="*/ 69273 h 623455"/>
              <a:gd name="connsiteX2" fmla="*/ 512618 w 1648690"/>
              <a:gd name="connsiteY2" fmla="*/ 207819 h 623455"/>
              <a:gd name="connsiteX3" fmla="*/ 0 w 1648690"/>
              <a:gd name="connsiteY3" fmla="*/ 609601 h 62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690" h="623455">
                <a:moveTo>
                  <a:pt x="1648690" y="623455"/>
                </a:moveTo>
                <a:cubicBezTo>
                  <a:pt x="1424708" y="381000"/>
                  <a:pt x="1200726" y="138546"/>
                  <a:pt x="1011381" y="69273"/>
                </a:cubicBezTo>
                <a:cubicBezTo>
                  <a:pt x="822036" y="0"/>
                  <a:pt x="681181" y="117764"/>
                  <a:pt x="512618" y="207819"/>
                </a:cubicBezTo>
                <a:cubicBezTo>
                  <a:pt x="344055" y="297874"/>
                  <a:pt x="172027" y="453737"/>
                  <a:pt x="0" y="60960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3000364" y="2714620"/>
            <a:ext cx="1291500" cy="623455"/>
          </a:xfrm>
          <a:custGeom>
            <a:avLst/>
            <a:gdLst>
              <a:gd name="connsiteX0" fmla="*/ 1648690 w 1648690"/>
              <a:gd name="connsiteY0" fmla="*/ 623455 h 623455"/>
              <a:gd name="connsiteX1" fmla="*/ 1011381 w 1648690"/>
              <a:gd name="connsiteY1" fmla="*/ 69273 h 623455"/>
              <a:gd name="connsiteX2" fmla="*/ 512618 w 1648690"/>
              <a:gd name="connsiteY2" fmla="*/ 207819 h 623455"/>
              <a:gd name="connsiteX3" fmla="*/ 0 w 1648690"/>
              <a:gd name="connsiteY3" fmla="*/ 609601 h 62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690" h="623455">
                <a:moveTo>
                  <a:pt x="1648690" y="623455"/>
                </a:moveTo>
                <a:cubicBezTo>
                  <a:pt x="1424708" y="381000"/>
                  <a:pt x="1200726" y="138546"/>
                  <a:pt x="1011381" y="69273"/>
                </a:cubicBezTo>
                <a:cubicBezTo>
                  <a:pt x="822036" y="0"/>
                  <a:pt x="681181" y="117764"/>
                  <a:pt x="512618" y="207819"/>
                </a:cubicBezTo>
                <a:cubicBezTo>
                  <a:pt x="344055" y="297874"/>
                  <a:pt x="172027" y="453737"/>
                  <a:pt x="0" y="60960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1428728" y="2714620"/>
            <a:ext cx="1577252" cy="623455"/>
          </a:xfrm>
          <a:custGeom>
            <a:avLst/>
            <a:gdLst>
              <a:gd name="connsiteX0" fmla="*/ 1648690 w 1648690"/>
              <a:gd name="connsiteY0" fmla="*/ 623455 h 623455"/>
              <a:gd name="connsiteX1" fmla="*/ 1011381 w 1648690"/>
              <a:gd name="connsiteY1" fmla="*/ 69273 h 623455"/>
              <a:gd name="connsiteX2" fmla="*/ 512618 w 1648690"/>
              <a:gd name="connsiteY2" fmla="*/ 207819 h 623455"/>
              <a:gd name="connsiteX3" fmla="*/ 0 w 1648690"/>
              <a:gd name="connsiteY3" fmla="*/ 609601 h 62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690" h="623455">
                <a:moveTo>
                  <a:pt x="1648690" y="623455"/>
                </a:moveTo>
                <a:cubicBezTo>
                  <a:pt x="1424708" y="381000"/>
                  <a:pt x="1200726" y="138546"/>
                  <a:pt x="1011381" y="69273"/>
                </a:cubicBezTo>
                <a:cubicBezTo>
                  <a:pt x="822036" y="0"/>
                  <a:pt x="681181" y="117764"/>
                  <a:pt x="512618" y="207819"/>
                </a:cubicBezTo>
                <a:cubicBezTo>
                  <a:pt x="344055" y="297874"/>
                  <a:pt x="172027" y="453737"/>
                  <a:pt x="0" y="60960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290945" y="2604655"/>
            <a:ext cx="1136073" cy="720436"/>
          </a:xfrm>
          <a:custGeom>
            <a:avLst/>
            <a:gdLst>
              <a:gd name="connsiteX0" fmla="*/ 1136073 w 1136073"/>
              <a:gd name="connsiteY0" fmla="*/ 720436 h 720436"/>
              <a:gd name="connsiteX1" fmla="*/ 845128 w 1136073"/>
              <a:gd name="connsiteY1" fmla="*/ 193963 h 720436"/>
              <a:gd name="connsiteX2" fmla="*/ 0 w 1136073"/>
              <a:gd name="connsiteY2" fmla="*/ 0 h 72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6073" h="720436">
                <a:moveTo>
                  <a:pt x="1136073" y="720436"/>
                </a:moveTo>
                <a:cubicBezTo>
                  <a:pt x="1085273" y="517236"/>
                  <a:pt x="1034473" y="314036"/>
                  <a:pt x="845128" y="193963"/>
                </a:cubicBezTo>
                <a:cubicBezTo>
                  <a:pt x="655783" y="73890"/>
                  <a:pt x="327891" y="36945"/>
                  <a:pt x="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928794" y="2643182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+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2910" y="2571744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-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0" y="2571744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+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72396" y="2571744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+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57554" y="2571744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-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43636" y="2428868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-</a:t>
            </a:r>
            <a:endParaRPr lang="ru-RU" sz="5400" b="1" dirty="0">
              <a:solidFill>
                <a:srgbClr val="FF0000"/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428596" y="3643314"/>
            <a:ext cx="857256" cy="500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1500166" y="3714752"/>
            <a:ext cx="1428760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214678" y="3714752"/>
            <a:ext cx="1000132" cy="500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4357686" y="3786190"/>
            <a:ext cx="1143008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5786446" y="3714752"/>
            <a:ext cx="1285884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7358082" y="3714752"/>
            <a:ext cx="1357322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929058" y="428625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min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57818" y="400050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max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71538" y="421481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min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16" y="428625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min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643174" y="385762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max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120843" name="Object 11"/>
          <p:cNvGraphicFramePr>
            <a:graphicFrameLocks noChangeAspect="1"/>
          </p:cNvGraphicFramePr>
          <p:nvPr/>
        </p:nvGraphicFramePr>
        <p:xfrm>
          <a:off x="285720" y="4786322"/>
          <a:ext cx="500066" cy="357188"/>
        </p:xfrm>
        <a:graphic>
          <a:graphicData uri="http://schemas.openxmlformats.org/presentationml/2006/ole">
            <p:oleObj spid="_x0000_s120843" name="Формула" r:id="rId12" imgW="139680" imgH="164880" progId="Equation.3">
              <p:embed/>
            </p:oleObj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1142976" y="471488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571736" y="4714884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1,5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000496" y="471488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57818" y="4714884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-1,5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000892" y="4714884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7" name="Объект 66"/>
          <p:cNvGraphicFramePr>
            <a:graphicFrameLocks noChangeAspect="1"/>
          </p:cNvGraphicFramePr>
          <p:nvPr/>
        </p:nvGraphicFramePr>
        <p:xfrm>
          <a:off x="3000364" y="5572140"/>
          <a:ext cx="2643206" cy="642942"/>
        </p:xfrm>
        <a:graphic>
          <a:graphicData uri="http://schemas.openxmlformats.org/presentationml/2006/ole">
            <p:oleObj spid="_x0000_s120844" name="Формула" r:id="rId13" imgW="8254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55" grpId="0"/>
      <p:bldP spid="56" grpId="0"/>
      <p:bldP spid="57" grpId="0"/>
      <p:bldP spid="59" grpId="0"/>
      <p:bldP spid="60" grpId="0"/>
      <p:bldP spid="62" grpId="0"/>
      <p:bldP spid="63" grpId="0"/>
      <p:bldP spid="64" grpId="0"/>
      <p:bldP spid="65" grpId="0"/>
      <p:bldP spid="6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4857760"/>
            <a:ext cx="9715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Управляющая кнопка: далее 45">
            <a:hlinkClick r:id="" action="ppaction://noaction" highlightClick="1"/>
          </p:cNvPr>
          <p:cNvSpPr/>
          <p:nvPr/>
        </p:nvSpPr>
        <p:spPr>
          <a:xfrm>
            <a:off x="7143768" y="500042"/>
            <a:ext cx="428628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0" y="0"/>
            <a:ext cx="17144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№1</a:t>
            </a:r>
            <a:r>
              <a:rPr lang="en-US" sz="3200" dirty="0" smtClean="0">
                <a:latin typeface="Georgia" pitchFamily="18" charset="0"/>
              </a:rPr>
              <a:t>5</a:t>
            </a:r>
            <a:r>
              <a:rPr lang="ru-RU" sz="3200" dirty="0" smtClean="0">
                <a:latin typeface="Georgia" pitchFamily="18" charset="0"/>
              </a:rPr>
              <a:t>(</a:t>
            </a:r>
            <a:r>
              <a:rPr lang="en-US" sz="3200" dirty="0" smtClean="0">
                <a:latin typeface="Georgia" pitchFamily="18" charset="0"/>
              </a:rPr>
              <a:t>B</a:t>
            </a:r>
            <a:r>
              <a:rPr lang="ru-RU" sz="3200" dirty="0" smtClean="0">
                <a:latin typeface="Georgia" pitchFamily="18" charset="0"/>
              </a:rPr>
              <a:t>)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59" name="Объект 58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21858" name="Формула" r:id="rId5" imgW="0" imgH="0" progId="Equation.3">
              <p:embed/>
            </p:oleObj>
          </a:graphicData>
        </a:graphic>
      </p:graphicFrame>
      <p:pic>
        <p:nvPicPr>
          <p:cNvPr id="121863" name="Picture 7"/>
          <p:cNvPicPr>
            <a:picLocks noChangeAspect="1" noChangeArrowheads="1"/>
          </p:cNvPicPr>
          <p:nvPr/>
        </p:nvPicPr>
        <p:blipFill>
          <a:blip r:embed="rId6"/>
          <a:srcRect l="31214" t="52379" r="27167"/>
          <a:stretch>
            <a:fillRect/>
          </a:stretch>
        </p:blipFill>
        <p:spPr bwMode="auto">
          <a:xfrm>
            <a:off x="214282" y="2214554"/>
            <a:ext cx="5143536" cy="220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3" name="Прямая соединительная линия 92"/>
          <p:cNvCxnSpPr/>
          <p:nvPr/>
        </p:nvCxnSpPr>
        <p:spPr>
          <a:xfrm>
            <a:off x="285720" y="2500306"/>
            <a:ext cx="564360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285720" y="4214818"/>
            <a:ext cx="564360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643174" y="221455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1,5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357422" y="421481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7" name="Группа 96"/>
          <p:cNvGrpSpPr/>
          <p:nvPr/>
        </p:nvGrpSpPr>
        <p:grpSpPr>
          <a:xfrm>
            <a:off x="285720" y="357166"/>
            <a:ext cx="4908550" cy="5473700"/>
            <a:chOff x="285720" y="357166"/>
            <a:chExt cx="4908550" cy="5473700"/>
          </a:xfrm>
        </p:grpSpPr>
        <p:grpSp>
          <p:nvGrpSpPr>
            <p:cNvPr id="98" name="Group 2"/>
            <p:cNvGrpSpPr>
              <a:grpSpLocks/>
            </p:cNvGrpSpPr>
            <p:nvPr/>
          </p:nvGrpSpPr>
          <p:grpSpPr bwMode="auto">
            <a:xfrm>
              <a:off x="285720" y="357166"/>
              <a:ext cx="4908550" cy="5473700"/>
              <a:chOff x="2496" y="64"/>
              <a:chExt cx="3092" cy="3448"/>
            </a:xfrm>
          </p:grpSpPr>
          <p:grpSp>
            <p:nvGrpSpPr>
              <p:cNvPr id="140" name="Group 3"/>
              <p:cNvGrpSpPr>
                <a:grpSpLocks/>
              </p:cNvGrpSpPr>
              <p:nvPr/>
            </p:nvGrpSpPr>
            <p:grpSpPr bwMode="auto">
              <a:xfrm>
                <a:off x="2496" y="144"/>
                <a:ext cx="3072" cy="3360"/>
                <a:chOff x="2496" y="144"/>
                <a:chExt cx="3072" cy="4032"/>
              </a:xfrm>
            </p:grpSpPr>
            <p:sp>
              <p:nvSpPr>
                <p:cNvPr id="163" name="Line 4"/>
                <p:cNvSpPr>
                  <a:spLocks noChangeShapeType="1"/>
                </p:cNvSpPr>
                <p:nvPr/>
              </p:nvSpPr>
              <p:spPr bwMode="auto">
                <a:xfrm>
                  <a:off x="5568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" name="Line 5"/>
                <p:cNvSpPr>
                  <a:spLocks noChangeShapeType="1"/>
                </p:cNvSpPr>
                <p:nvPr/>
              </p:nvSpPr>
              <p:spPr bwMode="auto">
                <a:xfrm>
                  <a:off x="2496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5" name="Line 6"/>
                <p:cNvSpPr>
                  <a:spLocks noChangeShapeType="1"/>
                </p:cNvSpPr>
                <p:nvPr/>
              </p:nvSpPr>
              <p:spPr bwMode="auto">
                <a:xfrm>
                  <a:off x="2752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" name="Line 7"/>
                <p:cNvSpPr>
                  <a:spLocks noChangeShapeType="1"/>
                </p:cNvSpPr>
                <p:nvPr/>
              </p:nvSpPr>
              <p:spPr bwMode="auto">
                <a:xfrm>
                  <a:off x="3008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" name="Line 8"/>
                <p:cNvSpPr>
                  <a:spLocks noChangeShapeType="1"/>
                </p:cNvSpPr>
                <p:nvPr/>
              </p:nvSpPr>
              <p:spPr bwMode="auto">
                <a:xfrm>
                  <a:off x="3264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" name="Line 9"/>
                <p:cNvSpPr>
                  <a:spLocks noChangeShapeType="1"/>
                </p:cNvSpPr>
                <p:nvPr/>
              </p:nvSpPr>
              <p:spPr bwMode="auto">
                <a:xfrm>
                  <a:off x="3520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" name="Line 10"/>
                <p:cNvSpPr>
                  <a:spLocks noChangeShapeType="1"/>
                </p:cNvSpPr>
                <p:nvPr/>
              </p:nvSpPr>
              <p:spPr bwMode="auto">
                <a:xfrm>
                  <a:off x="3776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" name="Line 11"/>
                <p:cNvSpPr>
                  <a:spLocks noChangeShapeType="1"/>
                </p:cNvSpPr>
                <p:nvPr/>
              </p:nvSpPr>
              <p:spPr bwMode="auto">
                <a:xfrm>
                  <a:off x="4032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1" name="Line 12"/>
                <p:cNvSpPr>
                  <a:spLocks noChangeShapeType="1"/>
                </p:cNvSpPr>
                <p:nvPr/>
              </p:nvSpPr>
              <p:spPr bwMode="auto">
                <a:xfrm>
                  <a:off x="4288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" name="Line 13"/>
                <p:cNvSpPr>
                  <a:spLocks noChangeShapeType="1"/>
                </p:cNvSpPr>
                <p:nvPr/>
              </p:nvSpPr>
              <p:spPr bwMode="auto">
                <a:xfrm>
                  <a:off x="4544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3" name="Line 14"/>
                <p:cNvSpPr>
                  <a:spLocks noChangeShapeType="1"/>
                </p:cNvSpPr>
                <p:nvPr/>
              </p:nvSpPr>
              <p:spPr bwMode="auto">
                <a:xfrm>
                  <a:off x="4800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" name="Line 15"/>
                <p:cNvSpPr>
                  <a:spLocks noChangeShapeType="1"/>
                </p:cNvSpPr>
                <p:nvPr/>
              </p:nvSpPr>
              <p:spPr bwMode="auto">
                <a:xfrm>
                  <a:off x="5056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5" name="Line 16"/>
                <p:cNvSpPr>
                  <a:spLocks noChangeShapeType="1"/>
                </p:cNvSpPr>
                <p:nvPr/>
              </p:nvSpPr>
              <p:spPr bwMode="auto">
                <a:xfrm>
                  <a:off x="5312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41" name="Line 17"/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Line 18"/>
              <p:cNvSpPr>
                <a:spLocks noChangeShapeType="1"/>
              </p:cNvSpPr>
              <p:nvPr/>
            </p:nvSpPr>
            <p:spPr bwMode="auto">
              <a:xfrm>
                <a:off x="2496" y="381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Line 19"/>
              <p:cNvSpPr>
                <a:spLocks noChangeShapeType="1"/>
              </p:cNvSpPr>
              <p:nvPr/>
            </p:nvSpPr>
            <p:spPr bwMode="auto">
              <a:xfrm>
                <a:off x="2496" y="618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Line 20"/>
              <p:cNvSpPr>
                <a:spLocks noChangeShapeType="1"/>
              </p:cNvSpPr>
              <p:nvPr/>
            </p:nvSpPr>
            <p:spPr bwMode="auto">
              <a:xfrm>
                <a:off x="2496" y="856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Line 21"/>
              <p:cNvSpPr>
                <a:spLocks noChangeShapeType="1"/>
              </p:cNvSpPr>
              <p:nvPr/>
            </p:nvSpPr>
            <p:spPr bwMode="auto">
              <a:xfrm>
                <a:off x="2496" y="1093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Line 22"/>
              <p:cNvSpPr>
                <a:spLocks noChangeShapeType="1"/>
              </p:cNvSpPr>
              <p:nvPr/>
            </p:nvSpPr>
            <p:spPr bwMode="auto">
              <a:xfrm>
                <a:off x="2496" y="1330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Line 23"/>
              <p:cNvSpPr>
                <a:spLocks noChangeShapeType="1"/>
              </p:cNvSpPr>
              <p:nvPr/>
            </p:nvSpPr>
            <p:spPr bwMode="auto">
              <a:xfrm>
                <a:off x="2496" y="1567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Line 24"/>
              <p:cNvSpPr>
                <a:spLocks noChangeShapeType="1"/>
              </p:cNvSpPr>
              <p:nvPr/>
            </p:nvSpPr>
            <p:spPr bwMode="auto">
              <a:xfrm>
                <a:off x="2496" y="1804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Line 25"/>
              <p:cNvSpPr>
                <a:spLocks noChangeShapeType="1"/>
              </p:cNvSpPr>
              <p:nvPr/>
            </p:nvSpPr>
            <p:spPr bwMode="auto">
              <a:xfrm>
                <a:off x="2496" y="2041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Line 26"/>
              <p:cNvSpPr>
                <a:spLocks noChangeShapeType="1"/>
              </p:cNvSpPr>
              <p:nvPr/>
            </p:nvSpPr>
            <p:spPr bwMode="auto">
              <a:xfrm>
                <a:off x="2496" y="2279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Line 27"/>
              <p:cNvSpPr>
                <a:spLocks noChangeShapeType="1"/>
              </p:cNvSpPr>
              <p:nvPr/>
            </p:nvSpPr>
            <p:spPr bwMode="auto">
              <a:xfrm>
                <a:off x="2496" y="2516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Line 28"/>
              <p:cNvSpPr>
                <a:spLocks noChangeShapeType="1"/>
              </p:cNvSpPr>
              <p:nvPr/>
            </p:nvSpPr>
            <p:spPr bwMode="auto">
              <a:xfrm>
                <a:off x="2496" y="2753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Line 29"/>
              <p:cNvSpPr>
                <a:spLocks noChangeShapeType="1"/>
              </p:cNvSpPr>
              <p:nvPr/>
            </p:nvSpPr>
            <p:spPr bwMode="auto">
              <a:xfrm>
                <a:off x="2496" y="2990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Line 30"/>
              <p:cNvSpPr>
                <a:spLocks noChangeShapeType="1"/>
              </p:cNvSpPr>
              <p:nvPr/>
            </p:nvSpPr>
            <p:spPr bwMode="auto">
              <a:xfrm>
                <a:off x="2496" y="3227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Line 31"/>
              <p:cNvSpPr>
                <a:spLocks noChangeShapeType="1"/>
              </p:cNvSpPr>
              <p:nvPr/>
            </p:nvSpPr>
            <p:spPr bwMode="auto">
              <a:xfrm>
                <a:off x="2496" y="3464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32"/>
              <p:cNvSpPr>
                <a:spLocks/>
              </p:cNvSpPr>
              <p:nvPr/>
            </p:nvSpPr>
            <p:spPr bwMode="auto">
              <a:xfrm>
                <a:off x="2512" y="1800"/>
                <a:ext cx="3048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048" y="0"/>
                  </a:cxn>
                </a:cxnLst>
                <a:rect l="0" t="0" r="r" b="b"/>
                <a:pathLst>
                  <a:path w="3048" h="8">
                    <a:moveTo>
                      <a:pt x="0" y="8"/>
                    </a:moveTo>
                    <a:lnTo>
                      <a:pt x="3048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33"/>
              <p:cNvSpPr>
                <a:spLocks/>
              </p:cNvSpPr>
              <p:nvPr/>
            </p:nvSpPr>
            <p:spPr bwMode="auto">
              <a:xfrm>
                <a:off x="4024" y="64"/>
                <a:ext cx="8" cy="3448"/>
              </a:xfrm>
              <a:custGeom>
                <a:avLst/>
                <a:gdLst/>
                <a:ahLst/>
                <a:cxnLst>
                  <a:cxn ang="0">
                    <a:pos x="0" y="3448"/>
                  </a:cxn>
                  <a:cxn ang="0">
                    <a:pos x="8" y="0"/>
                  </a:cxn>
                </a:cxnLst>
                <a:rect l="0" t="0" r="r" b="b"/>
                <a:pathLst>
                  <a:path w="8" h="3448">
                    <a:moveTo>
                      <a:pt x="0" y="3448"/>
                    </a:moveTo>
                    <a:lnTo>
                      <a:pt x="8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Text Box 34"/>
              <p:cNvSpPr txBox="1">
                <a:spLocks noChangeArrowheads="1"/>
              </p:cNvSpPr>
              <p:nvPr/>
            </p:nvSpPr>
            <p:spPr bwMode="auto">
              <a:xfrm>
                <a:off x="5328" y="1680"/>
                <a:ext cx="26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 b="1" i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x</a:t>
                </a:r>
                <a:endParaRPr lang="ru-RU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59" name="Text Box 35"/>
              <p:cNvSpPr txBox="1">
                <a:spLocks noChangeArrowheads="1"/>
              </p:cNvSpPr>
              <p:nvPr/>
            </p:nvSpPr>
            <p:spPr bwMode="auto">
              <a:xfrm>
                <a:off x="3840" y="1776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160" name="Text Box 36"/>
              <p:cNvSpPr txBox="1">
                <a:spLocks noChangeArrowheads="1"/>
              </p:cNvSpPr>
              <p:nvPr/>
            </p:nvSpPr>
            <p:spPr bwMode="auto">
              <a:xfrm>
                <a:off x="4992" y="3072"/>
                <a:ext cx="26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600" b="1" i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</a:t>
                </a:r>
              </a:p>
            </p:txBody>
          </p:sp>
          <p:sp>
            <p:nvSpPr>
              <p:cNvPr id="161" name="Text Box 37"/>
              <p:cNvSpPr txBox="1">
                <a:spLocks noChangeArrowheads="1"/>
              </p:cNvSpPr>
              <p:nvPr/>
            </p:nvSpPr>
            <p:spPr bwMode="auto">
              <a:xfrm>
                <a:off x="3648" y="144"/>
                <a:ext cx="24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 b="1" i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y</a:t>
                </a:r>
                <a:endParaRPr lang="ru-RU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62" name="Text Box 38"/>
              <p:cNvSpPr txBox="1">
                <a:spLocks noChangeArrowheads="1"/>
              </p:cNvSpPr>
              <p:nvPr/>
            </p:nvSpPr>
            <p:spPr bwMode="auto">
              <a:xfrm>
                <a:off x="4176" y="1796"/>
                <a:ext cx="11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aphicFrame>
          <p:nvGraphicFramePr>
            <p:cNvPr id="99" name="Object 2"/>
            <p:cNvGraphicFramePr>
              <a:graphicFrameLocks noChangeAspect="1"/>
            </p:cNvGraphicFramePr>
            <p:nvPr/>
          </p:nvGraphicFramePr>
          <p:xfrm>
            <a:off x="3214678" y="3143248"/>
            <a:ext cx="179716" cy="428627"/>
          </p:xfrm>
          <a:graphic>
            <a:graphicData uri="http://schemas.openxmlformats.org/presentationml/2006/ole">
              <p:oleObj spid="_x0000_s121864" name="Формула" r:id="rId7" imgW="164880" imgH="393480" progId="Equation.3">
                <p:embed/>
              </p:oleObj>
            </a:graphicData>
          </a:graphic>
        </p:graphicFrame>
        <p:graphicFrame>
          <p:nvGraphicFramePr>
            <p:cNvPr id="100" name="Object 3"/>
            <p:cNvGraphicFramePr>
              <a:graphicFrameLocks noChangeAspect="1"/>
            </p:cNvGraphicFramePr>
            <p:nvPr/>
          </p:nvGraphicFramePr>
          <p:xfrm>
            <a:off x="2857488" y="3143248"/>
            <a:ext cx="179844" cy="428628"/>
          </p:xfrm>
          <a:graphic>
            <a:graphicData uri="http://schemas.openxmlformats.org/presentationml/2006/ole">
              <p:oleObj spid="_x0000_s121865" name="Формула" r:id="rId8" imgW="164880" imgH="393480" progId="Equation.3">
                <p:embed/>
              </p:oleObj>
            </a:graphicData>
          </a:graphic>
        </p:graphicFrame>
        <p:graphicFrame>
          <p:nvGraphicFramePr>
            <p:cNvPr id="101" name="Object 4"/>
            <p:cNvGraphicFramePr>
              <a:graphicFrameLocks noChangeAspect="1"/>
            </p:cNvGraphicFramePr>
            <p:nvPr/>
          </p:nvGraphicFramePr>
          <p:xfrm>
            <a:off x="3571868" y="3143248"/>
            <a:ext cx="285757" cy="466588"/>
          </p:xfrm>
          <a:graphic>
            <a:graphicData uri="http://schemas.openxmlformats.org/presentationml/2006/ole">
              <p:oleObj spid="_x0000_s121866" name="Формула" r:id="rId9" imgW="241200" imgH="393480" progId="Equation.3">
                <p:embed/>
              </p:oleObj>
            </a:graphicData>
          </a:graphic>
        </p:graphicFrame>
        <p:graphicFrame>
          <p:nvGraphicFramePr>
            <p:cNvPr id="102" name="Object 5"/>
            <p:cNvGraphicFramePr>
              <a:graphicFrameLocks noChangeAspect="1"/>
            </p:cNvGraphicFramePr>
            <p:nvPr/>
          </p:nvGraphicFramePr>
          <p:xfrm>
            <a:off x="2000232" y="2643182"/>
            <a:ext cx="303895" cy="428628"/>
          </p:xfrm>
          <a:graphic>
            <a:graphicData uri="http://schemas.openxmlformats.org/presentationml/2006/ole">
              <p:oleObj spid="_x0000_s121867" name="Формула" r:id="rId10" imgW="279360" imgH="393480" progId="Equation.3">
                <p:embed/>
              </p:oleObj>
            </a:graphicData>
          </a:graphic>
        </p:graphicFrame>
        <p:graphicFrame>
          <p:nvGraphicFramePr>
            <p:cNvPr id="138" name="Object 6"/>
            <p:cNvGraphicFramePr>
              <a:graphicFrameLocks noChangeAspect="1"/>
            </p:cNvGraphicFramePr>
            <p:nvPr/>
          </p:nvGraphicFramePr>
          <p:xfrm>
            <a:off x="4429124" y="2643182"/>
            <a:ext cx="285752" cy="466579"/>
          </p:xfrm>
          <a:graphic>
            <a:graphicData uri="http://schemas.openxmlformats.org/presentationml/2006/ole">
              <p:oleObj spid="_x0000_s121868" name="Формула" r:id="rId11" imgW="241200" imgH="393480" progId="Equation.3">
                <p:embed/>
              </p:oleObj>
            </a:graphicData>
          </a:graphic>
        </p:graphicFrame>
        <p:graphicFrame>
          <p:nvGraphicFramePr>
            <p:cNvPr id="139" name="Объект 138"/>
            <p:cNvGraphicFramePr>
              <a:graphicFrameLocks noChangeAspect="1"/>
            </p:cNvGraphicFramePr>
            <p:nvPr/>
          </p:nvGraphicFramePr>
          <p:xfrm>
            <a:off x="3786182" y="3143248"/>
            <a:ext cx="214314" cy="214314"/>
          </p:xfrm>
          <a:graphic>
            <a:graphicData uri="http://schemas.openxmlformats.org/presentationml/2006/ole">
              <p:oleObj spid="_x0000_s121869" name="Формула" r:id="rId12" imgW="139680" imgH="139680" progId="Equation.3">
                <p:embed/>
              </p:oleObj>
            </a:graphicData>
          </a:graphic>
        </p:graphicFrame>
      </p:grpSp>
      <p:cxnSp>
        <p:nvCxnSpPr>
          <p:cNvPr id="177" name="Прямая соединительная линия 176"/>
          <p:cNvCxnSpPr/>
          <p:nvPr/>
        </p:nvCxnSpPr>
        <p:spPr>
          <a:xfrm rot="5400000">
            <a:off x="3108712" y="2963462"/>
            <a:ext cx="49927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единительная линия 178"/>
          <p:cNvCxnSpPr/>
          <p:nvPr/>
        </p:nvCxnSpPr>
        <p:spPr>
          <a:xfrm rot="5400000">
            <a:off x="2617773" y="2811459"/>
            <a:ext cx="632624" cy="103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/>
          <p:cNvCxnSpPr/>
          <p:nvPr/>
        </p:nvCxnSpPr>
        <p:spPr>
          <a:xfrm rot="5400000">
            <a:off x="3403591" y="2882897"/>
            <a:ext cx="632624" cy="103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 rot="5400000">
            <a:off x="1612482" y="3673874"/>
            <a:ext cx="1071570" cy="103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/>
          <p:cNvCxnSpPr/>
          <p:nvPr/>
        </p:nvCxnSpPr>
        <p:spPr>
          <a:xfrm rot="5400000">
            <a:off x="3934217" y="3709593"/>
            <a:ext cx="1143008" cy="103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Группа 7"/>
          <p:cNvGrpSpPr/>
          <p:nvPr/>
        </p:nvGrpSpPr>
        <p:grpSpPr>
          <a:xfrm>
            <a:off x="3286116" y="0"/>
            <a:ext cx="2752930" cy="928692"/>
            <a:chOff x="142844" y="1142985"/>
            <a:chExt cx="5361014" cy="873131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142844" y="1142985"/>
              <a:ext cx="5361014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62" name="Содержимое 4"/>
            <p:cNvGraphicFramePr>
              <a:graphicFrameLocks noChangeAspect="1"/>
            </p:cNvGraphicFramePr>
            <p:nvPr/>
          </p:nvGraphicFramePr>
          <p:xfrm>
            <a:off x="321256" y="1344474"/>
            <a:ext cx="4950305" cy="441787"/>
          </p:xfrm>
          <a:graphic>
            <a:graphicData uri="http://schemas.openxmlformats.org/presentationml/2006/ole">
              <p:oleObj spid="_x0000_s121870" name="Формула" r:id="rId13" imgW="1180800" imgH="203040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5" grpId="0"/>
      <p:bldP spid="9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1</a:t>
            </a:r>
            <a:r>
              <a:rPr lang="en-US" sz="3200" dirty="0" smtClean="0">
                <a:latin typeface="Georgia" pitchFamily="18" charset="0"/>
              </a:rPr>
              <a:t>6</a:t>
            </a:r>
            <a:r>
              <a:rPr lang="ru-RU" sz="3200" dirty="0" smtClean="0">
                <a:latin typeface="Georgia" pitchFamily="18" charset="0"/>
              </a:rPr>
              <a:t>(В)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319136" y="142855"/>
            <a:ext cx="2752930" cy="928692"/>
            <a:chOff x="142844" y="1142985"/>
            <a:chExt cx="5361014" cy="87313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2844" y="1142985"/>
              <a:ext cx="5361014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560585" y="1317630"/>
            <a:ext cx="4470270" cy="497010"/>
          </p:xfrm>
          <a:graphic>
            <a:graphicData uri="http://schemas.openxmlformats.org/presentationml/2006/ole">
              <p:oleObj spid="_x0000_s123906" name="Формула" r:id="rId4" imgW="1066680" imgH="228600" progId="Equation.3">
                <p:embed/>
              </p:oleObj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214282" y="857232"/>
            <a:ext cx="43577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Решение.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357298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Область определения                                                                        </a:t>
            </a:r>
            <a:endParaRPr lang="ru-RU" dirty="0" smtClean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916238" y="1285875"/>
          <a:ext cx="1933575" cy="539750"/>
        </p:xfrm>
        <a:graphic>
          <a:graphicData uri="http://schemas.openxmlformats.org/presentationml/2006/ole">
            <p:oleObj spid="_x0000_s123907" name="Формула" r:id="rId5" imgW="863280" imgH="241200" progId="Equation.3">
              <p:embed/>
            </p:oleObj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/>
        </p:nvGraphicFramePr>
        <p:xfrm>
          <a:off x="74613" y="1643063"/>
          <a:ext cx="2720975" cy="558800"/>
        </p:xfrm>
        <a:graphic>
          <a:graphicData uri="http://schemas.openxmlformats.org/presentationml/2006/ole">
            <p:oleObj spid="_x0000_s123908" name="Формула" r:id="rId6" imgW="990360" imgH="203040" progId="Equation.3">
              <p:embed/>
            </p:oleObj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3132138" y="1609725"/>
          <a:ext cx="4141787" cy="596900"/>
        </p:xfrm>
        <a:graphic>
          <a:graphicData uri="http://schemas.openxmlformats.org/presentationml/2006/ole">
            <p:oleObj spid="_x0000_s123909" name="Формула" r:id="rId7" imgW="1587240" imgH="228600" progId="Equation.3">
              <p:embed/>
            </p:oleObj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4429124" y="2071678"/>
          <a:ext cx="3305175" cy="533400"/>
        </p:xfrm>
        <a:graphic>
          <a:graphicData uri="http://schemas.openxmlformats.org/presentationml/2006/ole">
            <p:oleObj spid="_x0000_s123910" name="Формула" r:id="rId8" imgW="1257120" imgH="203040" progId="Equation.3">
              <p:embed/>
            </p:oleObj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4429124" y="2571744"/>
          <a:ext cx="3343275" cy="500063"/>
        </p:xfrm>
        <a:graphic>
          <a:graphicData uri="http://schemas.openxmlformats.org/presentationml/2006/ole">
            <p:oleObj spid="_x0000_s123911" name="Формула" r:id="rId9" imgW="1257120" imgH="203040" progId="Equation.3">
              <p:embed/>
            </p:oleObj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4502150" y="3000375"/>
          <a:ext cx="2322513" cy="1000125"/>
        </p:xfrm>
        <a:graphic>
          <a:graphicData uri="http://schemas.openxmlformats.org/presentationml/2006/ole">
            <p:oleObj spid="_x0000_s123912" name="Формула" r:id="rId10" imgW="1002960" imgH="431640" progId="Equation.3">
              <p:embed/>
            </p:oleObj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3863975" y="3929063"/>
          <a:ext cx="3575050" cy="1114425"/>
        </p:xfrm>
        <a:graphic>
          <a:graphicData uri="http://schemas.openxmlformats.org/presentationml/2006/ole">
            <p:oleObj spid="_x0000_s123913" name="Формула" r:id="rId11" imgW="1384200" imgH="431640" progId="Equation.3">
              <p:embed/>
            </p:oleObj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3633788" y="5072063"/>
          <a:ext cx="4640262" cy="1119187"/>
        </p:xfrm>
        <a:graphic>
          <a:graphicData uri="http://schemas.openxmlformats.org/presentationml/2006/ole">
            <p:oleObj spid="_x0000_s123914" name="Формула" r:id="rId12" imgW="17906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571612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 Найдем критические точки, промежутки возрастания и убывания, точки экстремума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16(В)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2319136" y="142855"/>
            <a:ext cx="2752930" cy="928692"/>
            <a:chOff x="142844" y="1142985"/>
            <a:chExt cx="5361014" cy="87313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42844" y="1142985"/>
              <a:ext cx="5361014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" name="Содержимое 4"/>
            <p:cNvGraphicFramePr>
              <a:graphicFrameLocks noChangeAspect="1"/>
            </p:cNvGraphicFramePr>
            <p:nvPr/>
          </p:nvGraphicFramePr>
          <p:xfrm>
            <a:off x="563678" y="1317630"/>
            <a:ext cx="4467178" cy="497010"/>
          </p:xfrm>
          <a:graphic>
            <a:graphicData uri="http://schemas.openxmlformats.org/presentationml/2006/ole">
              <p:oleObj spid="_x0000_s124930" name="Формула" r:id="rId3" imgW="1066680" imgH="228600" progId="Equation.3">
                <p:embed/>
              </p:oleObj>
            </a:graphicData>
          </a:graphic>
        </p:graphicFrame>
      </p:grpSp>
      <p:grpSp>
        <p:nvGrpSpPr>
          <p:cNvPr id="8" name="Группа 9"/>
          <p:cNvGrpSpPr/>
          <p:nvPr/>
        </p:nvGrpSpPr>
        <p:grpSpPr>
          <a:xfrm>
            <a:off x="285720" y="1142984"/>
            <a:ext cx="8215370" cy="369332"/>
            <a:chOff x="214282" y="2571744"/>
            <a:chExt cx="8215370" cy="369332"/>
          </a:xfrm>
        </p:grpSpPr>
        <p:sp>
          <p:nvSpPr>
            <p:cNvPr id="2" name="TextBox 1"/>
            <p:cNvSpPr txBox="1"/>
            <p:nvPr/>
          </p:nvSpPr>
          <p:spPr>
            <a:xfrm>
              <a:off x="214282" y="2571744"/>
              <a:ext cx="8215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2.  Функция периодическая,                  </a:t>
              </a:r>
              <a:r>
                <a:rPr lang="en-US" dirty="0" smtClean="0"/>
                <a:t>, </a:t>
              </a:r>
              <a:r>
                <a:rPr lang="ru-RU" dirty="0" smtClean="0"/>
                <a:t>четная.</a:t>
              </a:r>
              <a:endParaRPr lang="ru-RU" dirty="0"/>
            </a:p>
          </p:txBody>
        </p:sp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3286116" y="2571744"/>
            <a:ext cx="949330" cy="359206"/>
          </p:xfrm>
          <a:graphic>
            <a:graphicData uri="http://schemas.openxmlformats.org/presentationml/2006/ole">
              <p:oleObj spid="_x0000_s124931" name="Формула" r:id="rId4" imgW="469800" imgH="177480" progId="Equation.3">
                <p:embed/>
              </p:oleObj>
            </a:graphicData>
          </a:graphic>
        </p:graphicFrame>
      </p:grpSp>
      <p:graphicFrame>
        <p:nvGraphicFramePr>
          <p:cNvPr id="108550" name="Object 6"/>
          <p:cNvGraphicFramePr>
            <a:graphicFrameLocks noChangeAspect="1"/>
          </p:cNvGraphicFramePr>
          <p:nvPr/>
        </p:nvGraphicFramePr>
        <p:xfrm>
          <a:off x="1928794" y="1928802"/>
          <a:ext cx="3725863" cy="515937"/>
        </p:xfrm>
        <a:graphic>
          <a:graphicData uri="http://schemas.openxmlformats.org/presentationml/2006/ole">
            <p:oleObj spid="_x0000_s124933" name="Формула" r:id="rId5" imgW="1600200" imgH="203040" progId="Equation.3">
              <p:embed/>
            </p:oleObj>
          </a:graphicData>
        </a:graphic>
      </p:graphicFrame>
      <p:graphicFrame>
        <p:nvGraphicFramePr>
          <p:cNvPr id="108551" name="Object 7"/>
          <p:cNvGraphicFramePr>
            <a:graphicFrameLocks noChangeAspect="1"/>
          </p:cNvGraphicFramePr>
          <p:nvPr/>
        </p:nvGraphicFramePr>
        <p:xfrm>
          <a:off x="2285984" y="2357430"/>
          <a:ext cx="2835275" cy="525463"/>
        </p:xfrm>
        <a:graphic>
          <a:graphicData uri="http://schemas.openxmlformats.org/presentationml/2006/ole">
            <p:oleObj spid="_x0000_s124934" name="Формула" r:id="rId6" imgW="1130040" imgH="203040" progId="Equation.3">
              <p:embed/>
            </p:oleObj>
          </a:graphicData>
        </a:graphic>
      </p:graphicFrame>
      <p:grpSp>
        <p:nvGrpSpPr>
          <p:cNvPr id="10" name="Группа 17"/>
          <p:cNvGrpSpPr/>
          <p:nvPr/>
        </p:nvGrpSpPr>
        <p:grpSpPr>
          <a:xfrm>
            <a:off x="285720" y="2857496"/>
            <a:ext cx="8215370" cy="387352"/>
            <a:chOff x="428596" y="3571876"/>
            <a:chExt cx="8215370" cy="387352"/>
          </a:xfrm>
        </p:grpSpPr>
        <p:sp>
          <p:nvSpPr>
            <p:cNvPr id="15" name="TextBox 14"/>
            <p:cNvSpPr txBox="1"/>
            <p:nvPr/>
          </p:nvSpPr>
          <p:spPr>
            <a:xfrm>
              <a:off x="428596" y="3571876"/>
              <a:ext cx="8215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Будем искать решения уравнения                 на промежутке   длины         . </a:t>
              </a:r>
              <a:endParaRPr lang="ru-RU" dirty="0"/>
            </a:p>
          </p:txBody>
        </p:sp>
        <p:graphicFrame>
          <p:nvGraphicFramePr>
            <p:cNvPr id="16" name="Объект 15"/>
            <p:cNvGraphicFramePr>
              <a:graphicFrameLocks noChangeAspect="1"/>
            </p:cNvGraphicFramePr>
            <p:nvPr/>
          </p:nvGraphicFramePr>
          <p:xfrm>
            <a:off x="4071934" y="3571876"/>
            <a:ext cx="750495" cy="387352"/>
          </p:xfrm>
          <a:graphic>
            <a:graphicData uri="http://schemas.openxmlformats.org/presentationml/2006/ole">
              <p:oleObj spid="_x0000_s124935" name="Формула" r:id="rId7" imgW="393480" imgH="203040" progId="Equation.3">
                <p:embed/>
              </p:oleObj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/>
          </p:nvGraphicFramePr>
          <p:xfrm>
            <a:off x="7429520" y="3571876"/>
            <a:ext cx="481695" cy="374652"/>
          </p:xfrm>
          <a:graphic>
            <a:graphicData uri="http://schemas.openxmlformats.org/presentationml/2006/ole">
              <p:oleObj spid="_x0000_s124936" name="Формула" r:id="rId8" imgW="228600" imgH="177480" progId="Equation.3">
                <p:embed/>
              </p:oleObj>
            </a:graphicData>
          </a:graphic>
        </p:graphicFrame>
      </p:grpSp>
      <p:grpSp>
        <p:nvGrpSpPr>
          <p:cNvPr id="12" name="Группа 20"/>
          <p:cNvGrpSpPr/>
          <p:nvPr/>
        </p:nvGrpSpPr>
        <p:grpSpPr>
          <a:xfrm>
            <a:off x="357158" y="3500438"/>
            <a:ext cx="7858180" cy="388005"/>
            <a:chOff x="500034" y="4071942"/>
            <a:chExt cx="7858180" cy="388005"/>
          </a:xfrm>
        </p:grpSpPr>
        <p:sp>
          <p:nvSpPr>
            <p:cNvPr id="19" name="TextBox 18"/>
            <p:cNvSpPr txBox="1"/>
            <p:nvPr/>
          </p:nvSpPr>
          <p:spPr>
            <a:xfrm>
              <a:off x="500034" y="4071942"/>
              <a:ext cx="7858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Удобно взять отрезок                    .</a:t>
              </a:r>
              <a:endParaRPr lang="ru-RU" dirty="0"/>
            </a:p>
          </p:txBody>
        </p:sp>
        <p:graphicFrame>
          <p:nvGraphicFramePr>
            <p:cNvPr id="20" name="Объект 19"/>
            <p:cNvGraphicFramePr>
              <a:graphicFrameLocks noChangeAspect="1"/>
            </p:cNvGraphicFramePr>
            <p:nvPr/>
          </p:nvGraphicFramePr>
          <p:xfrm>
            <a:off x="2928926" y="4071942"/>
            <a:ext cx="731831" cy="388005"/>
          </p:xfrm>
          <a:graphic>
            <a:graphicData uri="http://schemas.openxmlformats.org/presentationml/2006/ole">
              <p:oleObj spid="_x0000_s124937" name="Формула" r:id="rId9" imgW="406080" imgH="215640" progId="Equation.3">
                <p:embed/>
              </p:oleObj>
            </a:graphicData>
          </a:graphic>
        </p:graphicFrame>
      </p:grpSp>
      <p:grpSp>
        <p:nvGrpSpPr>
          <p:cNvPr id="13" name="Группа 23"/>
          <p:cNvGrpSpPr/>
          <p:nvPr/>
        </p:nvGrpSpPr>
        <p:grpSpPr>
          <a:xfrm>
            <a:off x="428596" y="4071942"/>
            <a:ext cx="8143932" cy="496923"/>
            <a:chOff x="571472" y="4857760"/>
            <a:chExt cx="8143932" cy="496923"/>
          </a:xfrm>
        </p:grpSpPr>
        <p:sp>
          <p:nvSpPr>
            <p:cNvPr id="22" name="TextBox 21"/>
            <p:cNvSpPr txBox="1"/>
            <p:nvPr/>
          </p:nvSpPr>
          <p:spPr>
            <a:xfrm>
              <a:off x="571472" y="4929198"/>
              <a:ext cx="8143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Имеем                    </a:t>
              </a:r>
              <a:endParaRPr lang="ru-RU" dirty="0"/>
            </a:p>
          </p:txBody>
        </p:sp>
        <p:graphicFrame>
          <p:nvGraphicFramePr>
            <p:cNvPr id="23" name="Объект 22"/>
            <p:cNvGraphicFramePr>
              <a:graphicFrameLocks noChangeAspect="1"/>
            </p:cNvGraphicFramePr>
            <p:nvPr/>
          </p:nvGraphicFramePr>
          <p:xfrm>
            <a:off x="1714480" y="4857760"/>
            <a:ext cx="4500594" cy="496923"/>
          </p:xfrm>
          <a:graphic>
            <a:graphicData uri="http://schemas.openxmlformats.org/presentationml/2006/ole">
              <p:oleObj spid="_x0000_s124938" name="Формула" r:id="rId10" imgW="2070000" imgH="228600" progId="Equation.3">
                <p:embed/>
              </p:oleObj>
            </a:graphicData>
          </a:graphic>
        </p:graphicFrame>
      </p:grpSp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319088" y="4643438"/>
          <a:ext cx="6292850" cy="768350"/>
        </p:xfrm>
        <a:graphic>
          <a:graphicData uri="http://schemas.openxmlformats.org/presentationml/2006/ole">
            <p:oleObj spid="_x0000_s124939" name="Формула" r:id="rId11" imgW="28447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16(В)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319136" y="142855"/>
            <a:ext cx="2752930" cy="928692"/>
            <a:chOff x="142844" y="1142985"/>
            <a:chExt cx="5361014" cy="87313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2844" y="1142985"/>
              <a:ext cx="5361014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560585" y="1317630"/>
            <a:ext cx="4470270" cy="497010"/>
          </p:xfrm>
          <a:graphic>
            <a:graphicData uri="http://schemas.openxmlformats.org/presentationml/2006/ole">
              <p:oleObj spid="_x0000_s125954" name="Формула" r:id="rId3" imgW="1066680" imgH="228600" progId="Equation.3">
                <p:embed/>
              </p:oleObj>
            </a:graphicData>
          </a:graphic>
        </p:graphicFrame>
      </p:grpSp>
      <p:grpSp>
        <p:nvGrpSpPr>
          <p:cNvPr id="6" name="Группа 7"/>
          <p:cNvGrpSpPr/>
          <p:nvPr/>
        </p:nvGrpSpPr>
        <p:grpSpPr>
          <a:xfrm>
            <a:off x="5286380" y="142852"/>
            <a:ext cx="3071834" cy="928692"/>
            <a:chOff x="142844" y="1142985"/>
            <a:chExt cx="5982043" cy="87313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42844" y="1142985"/>
              <a:ext cx="5982043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" name="Содержимое 4"/>
            <p:cNvGraphicFramePr>
              <a:graphicFrameLocks noChangeAspect="1"/>
            </p:cNvGraphicFramePr>
            <p:nvPr/>
          </p:nvGraphicFramePr>
          <p:xfrm>
            <a:off x="356147" y="1344498"/>
            <a:ext cx="5372981" cy="441787"/>
          </p:xfrm>
          <a:graphic>
            <a:graphicData uri="http://schemas.openxmlformats.org/presentationml/2006/ole">
              <p:oleObj spid="_x0000_s125955" name="Формула" r:id="rId4" imgW="1282680" imgH="203040" progId="Equation.3">
                <p:embed/>
              </p:oleObj>
            </a:graphicData>
          </a:graphic>
        </p:graphicFrame>
      </p:grpSp>
      <p:cxnSp>
        <p:nvCxnSpPr>
          <p:cNvPr id="10" name="Прямая со стрелкой 9"/>
          <p:cNvCxnSpPr/>
          <p:nvPr/>
        </p:nvCxnSpPr>
        <p:spPr>
          <a:xfrm flipV="1">
            <a:off x="357158" y="3286124"/>
            <a:ext cx="835824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429652" y="328612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х</a:t>
            </a:r>
            <a:endParaRPr lang="ru-RU" dirty="0"/>
          </a:p>
        </p:txBody>
      </p:sp>
      <p:graphicFrame>
        <p:nvGraphicFramePr>
          <p:cNvPr id="120836" name="Object 11"/>
          <p:cNvGraphicFramePr>
            <a:graphicFrameLocks noChangeAspect="1"/>
          </p:cNvGraphicFramePr>
          <p:nvPr/>
        </p:nvGraphicFramePr>
        <p:xfrm>
          <a:off x="357158" y="2928934"/>
          <a:ext cx="357188" cy="439737"/>
        </p:xfrm>
        <a:graphic>
          <a:graphicData uri="http://schemas.openxmlformats.org/presentationml/2006/ole">
            <p:oleObj spid="_x0000_s125956" name="Формула" r:id="rId5" imgW="164880" imgH="203040" progId="Equation.3">
              <p:embed/>
            </p:oleObj>
          </a:graphicData>
        </a:graphic>
      </p:graphicFrame>
      <p:graphicFrame>
        <p:nvGraphicFramePr>
          <p:cNvPr id="120837" name="Object 5"/>
          <p:cNvGraphicFramePr>
            <a:graphicFrameLocks noChangeAspect="1"/>
          </p:cNvGraphicFramePr>
          <p:nvPr/>
        </p:nvGraphicFramePr>
        <p:xfrm>
          <a:off x="357158" y="3429000"/>
          <a:ext cx="301625" cy="357188"/>
        </p:xfrm>
        <a:graphic>
          <a:graphicData uri="http://schemas.openxmlformats.org/presentationml/2006/ole">
            <p:oleObj spid="_x0000_s125957" name="Формула" r:id="rId6" imgW="139680" imgH="164880" progId="Equation.3">
              <p:embed/>
            </p:oleObj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rot="5400000">
            <a:off x="4215604" y="3285330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5430050" y="3285330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7073124" y="3285330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2929720" y="3356768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1358084" y="3356768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4165600" y="3584575"/>
          <a:ext cx="252413" cy="252413"/>
        </p:xfrm>
        <a:graphic>
          <a:graphicData uri="http://schemas.openxmlformats.org/presentationml/2006/ole">
            <p:oleObj spid="_x0000_s125958" name="Формула" r:id="rId7" imgW="139680" imgH="139680" progId="Equation.3">
              <p:embed/>
            </p:oleObj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5275263" y="3357563"/>
          <a:ext cx="428625" cy="663575"/>
        </p:xfrm>
        <a:graphic>
          <a:graphicData uri="http://schemas.openxmlformats.org/presentationml/2006/ole">
            <p:oleObj spid="_x0000_s125959" name="Формула" r:id="rId8" imgW="253800" imgH="393480" progId="Equation.3">
              <p:embed/>
            </p:oleObj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2852738" y="3429000"/>
          <a:ext cx="439737" cy="681038"/>
        </p:xfrm>
        <a:graphic>
          <a:graphicData uri="http://schemas.openxmlformats.org/presentationml/2006/ole">
            <p:oleObj spid="_x0000_s125960" name="Формула" r:id="rId9" imgW="253800" imgH="393480" progId="Equation.3">
              <p:embed/>
            </p:oleObj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6938963" y="3467100"/>
          <a:ext cx="385762" cy="300038"/>
        </p:xfrm>
        <a:graphic>
          <a:graphicData uri="http://schemas.openxmlformats.org/presentationml/2006/ole">
            <p:oleObj spid="_x0000_s125961" name="Формула" r:id="rId10" imgW="228600" imgH="177480" progId="Equation.3">
              <p:embed/>
            </p:oleObj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1401763" y="3592513"/>
          <a:ext cx="193675" cy="271462"/>
        </p:xfrm>
        <a:graphic>
          <a:graphicData uri="http://schemas.openxmlformats.org/presentationml/2006/ole">
            <p:oleObj spid="_x0000_s125962" name="Формула" r:id="rId11" imgW="126720" imgH="177480" progId="Equation.3">
              <p:embed/>
            </p:oleObj>
          </a:graphicData>
        </a:graphic>
      </p:graphicFrame>
      <p:sp>
        <p:nvSpPr>
          <p:cNvPr id="28" name="Полилиния 27"/>
          <p:cNvSpPr/>
          <p:nvPr/>
        </p:nvSpPr>
        <p:spPr>
          <a:xfrm>
            <a:off x="7148945" y="2576945"/>
            <a:ext cx="1468582" cy="706582"/>
          </a:xfrm>
          <a:custGeom>
            <a:avLst/>
            <a:gdLst>
              <a:gd name="connsiteX0" fmla="*/ 1468582 w 1468582"/>
              <a:gd name="connsiteY0" fmla="*/ 0 h 706582"/>
              <a:gd name="connsiteX1" fmla="*/ 415637 w 1468582"/>
              <a:gd name="connsiteY1" fmla="*/ 193964 h 706582"/>
              <a:gd name="connsiteX2" fmla="*/ 0 w 1468582"/>
              <a:gd name="connsiteY2" fmla="*/ 706582 h 70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8582" h="706582">
                <a:moveTo>
                  <a:pt x="1468582" y="0"/>
                </a:moveTo>
                <a:cubicBezTo>
                  <a:pt x="1064491" y="38100"/>
                  <a:pt x="660401" y="76200"/>
                  <a:pt x="415637" y="193964"/>
                </a:cubicBezTo>
                <a:cubicBezTo>
                  <a:pt x="170873" y="311728"/>
                  <a:pt x="85436" y="509155"/>
                  <a:pt x="0" y="70658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5500255" y="2660072"/>
            <a:ext cx="1648690" cy="623455"/>
          </a:xfrm>
          <a:custGeom>
            <a:avLst/>
            <a:gdLst>
              <a:gd name="connsiteX0" fmla="*/ 1648690 w 1648690"/>
              <a:gd name="connsiteY0" fmla="*/ 623455 h 623455"/>
              <a:gd name="connsiteX1" fmla="*/ 1011381 w 1648690"/>
              <a:gd name="connsiteY1" fmla="*/ 69273 h 623455"/>
              <a:gd name="connsiteX2" fmla="*/ 512618 w 1648690"/>
              <a:gd name="connsiteY2" fmla="*/ 207819 h 623455"/>
              <a:gd name="connsiteX3" fmla="*/ 0 w 1648690"/>
              <a:gd name="connsiteY3" fmla="*/ 609601 h 62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690" h="623455">
                <a:moveTo>
                  <a:pt x="1648690" y="623455"/>
                </a:moveTo>
                <a:cubicBezTo>
                  <a:pt x="1424708" y="381000"/>
                  <a:pt x="1200726" y="138546"/>
                  <a:pt x="1011381" y="69273"/>
                </a:cubicBezTo>
                <a:cubicBezTo>
                  <a:pt x="822036" y="0"/>
                  <a:pt x="681181" y="117764"/>
                  <a:pt x="512618" y="207819"/>
                </a:cubicBezTo>
                <a:cubicBezTo>
                  <a:pt x="344055" y="297874"/>
                  <a:pt x="172027" y="453737"/>
                  <a:pt x="0" y="60960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4286248" y="2643182"/>
            <a:ext cx="1220062" cy="623455"/>
          </a:xfrm>
          <a:custGeom>
            <a:avLst/>
            <a:gdLst>
              <a:gd name="connsiteX0" fmla="*/ 1648690 w 1648690"/>
              <a:gd name="connsiteY0" fmla="*/ 623455 h 623455"/>
              <a:gd name="connsiteX1" fmla="*/ 1011381 w 1648690"/>
              <a:gd name="connsiteY1" fmla="*/ 69273 h 623455"/>
              <a:gd name="connsiteX2" fmla="*/ 512618 w 1648690"/>
              <a:gd name="connsiteY2" fmla="*/ 207819 h 623455"/>
              <a:gd name="connsiteX3" fmla="*/ 0 w 1648690"/>
              <a:gd name="connsiteY3" fmla="*/ 609601 h 62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690" h="623455">
                <a:moveTo>
                  <a:pt x="1648690" y="623455"/>
                </a:moveTo>
                <a:cubicBezTo>
                  <a:pt x="1424708" y="381000"/>
                  <a:pt x="1200726" y="138546"/>
                  <a:pt x="1011381" y="69273"/>
                </a:cubicBezTo>
                <a:cubicBezTo>
                  <a:pt x="822036" y="0"/>
                  <a:pt x="681181" y="117764"/>
                  <a:pt x="512618" y="207819"/>
                </a:cubicBezTo>
                <a:cubicBezTo>
                  <a:pt x="344055" y="297874"/>
                  <a:pt x="172027" y="453737"/>
                  <a:pt x="0" y="60960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3000364" y="2714620"/>
            <a:ext cx="1291500" cy="623455"/>
          </a:xfrm>
          <a:custGeom>
            <a:avLst/>
            <a:gdLst>
              <a:gd name="connsiteX0" fmla="*/ 1648690 w 1648690"/>
              <a:gd name="connsiteY0" fmla="*/ 623455 h 623455"/>
              <a:gd name="connsiteX1" fmla="*/ 1011381 w 1648690"/>
              <a:gd name="connsiteY1" fmla="*/ 69273 h 623455"/>
              <a:gd name="connsiteX2" fmla="*/ 512618 w 1648690"/>
              <a:gd name="connsiteY2" fmla="*/ 207819 h 623455"/>
              <a:gd name="connsiteX3" fmla="*/ 0 w 1648690"/>
              <a:gd name="connsiteY3" fmla="*/ 609601 h 62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690" h="623455">
                <a:moveTo>
                  <a:pt x="1648690" y="623455"/>
                </a:moveTo>
                <a:cubicBezTo>
                  <a:pt x="1424708" y="381000"/>
                  <a:pt x="1200726" y="138546"/>
                  <a:pt x="1011381" y="69273"/>
                </a:cubicBezTo>
                <a:cubicBezTo>
                  <a:pt x="822036" y="0"/>
                  <a:pt x="681181" y="117764"/>
                  <a:pt x="512618" y="207819"/>
                </a:cubicBezTo>
                <a:cubicBezTo>
                  <a:pt x="344055" y="297874"/>
                  <a:pt x="172027" y="453737"/>
                  <a:pt x="0" y="60960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1428728" y="2714620"/>
            <a:ext cx="1577252" cy="623455"/>
          </a:xfrm>
          <a:custGeom>
            <a:avLst/>
            <a:gdLst>
              <a:gd name="connsiteX0" fmla="*/ 1648690 w 1648690"/>
              <a:gd name="connsiteY0" fmla="*/ 623455 h 623455"/>
              <a:gd name="connsiteX1" fmla="*/ 1011381 w 1648690"/>
              <a:gd name="connsiteY1" fmla="*/ 69273 h 623455"/>
              <a:gd name="connsiteX2" fmla="*/ 512618 w 1648690"/>
              <a:gd name="connsiteY2" fmla="*/ 207819 h 623455"/>
              <a:gd name="connsiteX3" fmla="*/ 0 w 1648690"/>
              <a:gd name="connsiteY3" fmla="*/ 609601 h 62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690" h="623455">
                <a:moveTo>
                  <a:pt x="1648690" y="623455"/>
                </a:moveTo>
                <a:cubicBezTo>
                  <a:pt x="1424708" y="381000"/>
                  <a:pt x="1200726" y="138546"/>
                  <a:pt x="1011381" y="69273"/>
                </a:cubicBezTo>
                <a:cubicBezTo>
                  <a:pt x="822036" y="0"/>
                  <a:pt x="681181" y="117764"/>
                  <a:pt x="512618" y="207819"/>
                </a:cubicBezTo>
                <a:cubicBezTo>
                  <a:pt x="344055" y="297874"/>
                  <a:pt x="172027" y="453737"/>
                  <a:pt x="0" y="60960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290945" y="2604655"/>
            <a:ext cx="1136073" cy="720436"/>
          </a:xfrm>
          <a:custGeom>
            <a:avLst/>
            <a:gdLst>
              <a:gd name="connsiteX0" fmla="*/ 1136073 w 1136073"/>
              <a:gd name="connsiteY0" fmla="*/ 720436 h 720436"/>
              <a:gd name="connsiteX1" fmla="*/ 845128 w 1136073"/>
              <a:gd name="connsiteY1" fmla="*/ 193963 h 720436"/>
              <a:gd name="connsiteX2" fmla="*/ 0 w 1136073"/>
              <a:gd name="connsiteY2" fmla="*/ 0 h 72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6073" h="720436">
                <a:moveTo>
                  <a:pt x="1136073" y="720436"/>
                </a:moveTo>
                <a:cubicBezTo>
                  <a:pt x="1085273" y="517236"/>
                  <a:pt x="1034473" y="314036"/>
                  <a:pt x="845128" y="193963"/>
                </a:cubicBezTo>
                <a:cubicBezTo>
                  <a:pt x="655783" y="73890"/>
                  <a:pt x="327891" y="36945"/>
                  <a:pt x="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928794" y="2643182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+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2910" y="2571744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-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0" y="2571744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+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72396" y="2571744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+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57554" y="2571744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-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43636" y="2428868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-</a:t>
            </a:r>
            <a:endParaRPr lang="ru-RU" sz="5400" b="1" dirty="0">
              <a:solidFill>
                <a:srgbClr val="FF0000"/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428596" y="3643314"/>
            <a:ext cx="857256" cy="500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1500166" y="3714752"/>
            <a:ext cx="1428760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214678" y="3714752"/>
            <a:ext cx="1000132" cy="500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4357686" y="3786190"/>
            <a:ext cx="1143008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5786446" y="3714752"/>
            <a:ext cx="1285884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7358082" y="3714752"/>
            <a:ext cx="1357322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929058" y="428625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min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57818" y="400050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max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71538" y="421481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min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16" y="428625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min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643174" y="385762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max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120843" name="Object 11"/>
          <p:cNvGraphicFramePr>
            <a:graphicFrameLocks noChangeAspect="1"/>
          </p:cNvGraphicFramePr>
          <p:nvPr/>
        </p:nvGraphicFramePr>
        <p:xfrm>
          <a:off x="285720" y="4786322"/>
          <a:ext cx="500066" cy="357188"/>
        </p:xfrm>
        <a:graphic>
          <a:graphicData uri="http://schemas.openxmlformats.org/presentationml/2006/ole">
            <p:oleObj spid="_x0000_s125963" name="Формула" r:id="rId12" imgW="139680" imgH="164880" progId="Equation.3">
              <p:embed/>
            </p:oleObj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1142976" y="471488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571736" y="4714884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000496" y="471488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57818" y="4714884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000892" y="4714884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7" name="Объект 66"/>
          <p:cNvGraphicFramePr>
            <a:graphicFrameLocks noChangeAspect="1"/>
          </p:cNvGraphicFramePr>
          <p:nvPr/>
        </p:nvGraphicFramePr>
        <p:xfrm>
          <a:off x="2898775" y="5572125"/>
          <a:ext cx="2846388" cy="642938"/>
        </p:xfrm>
        <a:graphic>
          <a:graphicData uri="http://schemas.openxmlformats.org/presentationml/2006/ole">
            <p:oleObj spid="_x0000_s125964" name="Формула" r:id="rId13" imgW="8888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55" grpId="0"/>
      <p:bldP spid="56" grpId="0"/>
      <p:bldP spid="57" grpId="0"/>
      <p:bldP spid="59" grpId="0"/>
      <p:bldP spid="60" grpId="0"/>
      <p:bldP spid="62" grpId="0"/>
      <p:bldP spid="63" grpId="0"/>
      <p:bldP spid="64" grpId="0"/>
      <p:bldP spid="65" grpId="0"/>
      <p:bldP spid="6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4786322"/>
            <a:ext cx="9715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Управляющая кнопка: далее 45">
            <a:hlinkClick r:id="" action="ppaction://noaction" highlightClick="1"/>
          </p:cNvPr>
          <p:cNvSpPr/>
          <p:nvPr/>
        </p:nvSpPr>
        <p:spPr>
          <a:xfrm>
            <a:off x="7143768" y="500042"/>
            <a:ext cx="428628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0" y="0"/>
            <a:ext cx="17144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№16(</a:t>
            </a:r>
            <a:r>
              <a:rPr lang="en-US" sz="3200" dirty="0" smtClean="0">
                <a:latin typeface="Georgia" pitchFamily="18" charset="0"/>
              </a:rPr>
              <a:t>B</a:t>
            </a:r>
            <a:r>
              <a:rPr lang="ru-RU" sz="3200" dirty="0" smtClean="0">
                <a:latin typeface="Georgia" pitchFamily="18" charset="0"/>
              </a:rPr>
              <a:t>)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59" name="Объект 58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26978" name="Формула" r:id="rId5" imgW="0" imgH="0" progId="Equation.3">
              <p:embed/>
            </p:oleObj>
          </a:graphicData>
        </a:graphic>
      </p:graphicFrame>
      <p:cxnSp>
        <p:nvCxnSpPr>
          <p:cNvPr id="182" name="Прямая соединительная линия 181"/>
          <p:cNvCxnSpPr/>
          <p:nvPr/>
        </p:nvCxnSpPr>
        <p:spPr>
          <a:xfrm rot="5400000">
            <a:off x="3679819" y="2963859"/>
            <a:ext cx="50006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Группа 62"/>
          <p:cNvGrpSpPr/>
          <p:nvPr/>
        </p:nvGrpSpPr>
        <p:grpSpPr>
          <a:xfrm>
            <a:off x="285720" y="357166"/>
            <a:ext cx="4919713" cy="5476875"/>
            <a:chOff x="285720" y="357166"/>
            <a:chExt cx="4919713" cy="5476875"/>
          </a:xfrm>
        </p:grpSpPr>
        <p:grpSp>
          <p:nvGrpSpPr>
            <p:cNvPr id="2" name="Группа 96"/>
            <p:cNvGrpSpPr/>
            <p:nvPr/>
          </p:nvGrpSpPr>
          <p:grpSpPr>
            <a:xfrm>
              <a:off x="285720" y="357166"/>
              <a:ext cx="4908550" cy="5476875"/>
              <a:chOff x="285720" y="357166"/>
              <a:chExt cx="4908550" cy="5476875"/>
            </a:xfrm>
          </p:grpSpPr>
          <p:grpSp>
            <p:nvGrpSpPr>
              <p:cNvPr id="3" name="Group 2"/>
              <p:cNvGrpSpPr>
                <a:grpSpLocks/>
              </p:cNvGrpSpPr>
              <p:nvPr/>
            </p:nvGrpSpPr>
            <p:grpSpPr bwMode="auto">
              <a:xfrm>
                <a:off x="285720" y="357166"/>
                <a:ext cx="4908550" cy="5476875"/>
                <a:chOff x="2496" y="64"/>
                <a:chExt cx="3092" cy="3450"/>
              </a:xfrm>
            </p:grpSpPr>
            <p:grpSp>
              <p:nvGrpSpPr>
                <p:cNvPr id="4" name="Group 3"/>
                <p:cNvGrpSpPr>
                  <a:grpSpLocks/>
                </p:cNvGrpSpPr>
                <p:nvPr/>
              </p:nvGrpSpPr>
              <p:grpSpPr bwMode="auto">
                <a:xfrm>
                  <a:off x="2496" y="144"/>
                  <a:ext cx="3072" cy="3370"/>
                  <a:chOff x="2496" y="144"/>
                  <a:chExt cx="3072" cy="4044"/>
                </a:xfrm>
              </p:grpSpPr>
              <p:sp>
                <p:nvSpPr>
                  <p:cNvPr id="163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568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5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2752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6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3008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7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8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520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9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0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1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288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544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3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4881" y="156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5056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5312" y="144"/>
                    <a:ext cx="0" cy="403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41" name="Line 17"/>
                <p:cNvSpPr>
                  <a:spLocks noChangeShapeType="1"/>
                </p:cNvSpPr>
                <p:nvPr/>
              </p:nvSpPr>
              <p:spPr bwMode="auto">
                <a:xfrm>
                  <a:off x="2496" y="144"/>
                  <a:ext cx="307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2" name="Line 18"/>
                <p:cNvSpPr>
                  <a:spLocks noChangeShapeType="1"/>
                </p:cNvSpPr>
                <p:nvPr/>
              </p:nvSpPr>
              <p:spPr bwMode="auto">
                <a:xfrm>
                  <a:off x="2496" y="381"/>
                  <a:ext cx="307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" name="Line 19"/>
                <p:cNvSpPr>
                  <a:spLocks noChangeShapeType="1"/>
                </p:cNvSpPr>
                <p:nvPr/>
              </p:nvSpPr>
              <p:spPr bwMode="auto">
                <a:xfrm>
                  <a:off x="2496" y="618"/>
                  <a:ext cx="307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" name="Line 20"/>
                <p:cNvSpPr>
                  <a:spLocks noChangeShapeType="1"/>
                </p:cNvSpPr>
                <p:nvPr/>
              </p:nvSpPr>
              <p:spPr bwMode="auto">
                <a:xfrm>
                  <a:off x="2496" y="856"/>
                  <a:ext cx="307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5" name="Line 21"/>
                <p:cNvSpPr>
                  <a:spLocks noChangeShapeType="1"/>
                </p:cNvSpPr>
                <p:nvPr/>
              </p:nvSpPr>
              <p:spPr bwMode="auto">
                <a:xfrm>
                  <a:off x="2496" y="1093"/>
                  <a:ext cx="307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6" name="Line 22"/>
                <p:cNvSpPr>
                  <a:spLocks noChangeShapeType="1"/>
                </p:cNvSpPr>
                <p:nvPr/>
              </p:nvSpPr>
              <p:spPr bwMode="auto">
                <a:xfrm>
                  <a:off x="2496" y="1330"/>
                  <a:ext cx="307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7" name="Line 23"/>
                <p:cNvSpPr>
                  <a:spLocks noChangeShapeType="1"/>
                </p:cNvSpPr>
                <p:nvPr/>
              </p:nvSpPr>
              <p:spPr bwMode="auto">
                <a:xfrm>
                  <a:off x="2496" y="1567"/>
                  <a:ext cx="307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8" name="Line 24"/>
                <p:cNvSpPr>
                  <a:spLocks noChangeShapeType="1"/>
                </p:cNvSpPr>
                <p:nvPr/>
              </p:nvSpPr>
              <p:spPr bwMode="auto">
                <a:xfrm>
                  <a:off x="2496" y="1804"/>
                  <a:ext cx="307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9" name="Line 25"/>
                <p:cNvSpPr>
                  <a:spLocks noChangeShapeType="1"/>
                </p:cNvSpPr>
                <p:nvPr/>
              </p:nvSpPr>
              <p:spPr bwMode="auto">
                <a:xfrm>
                  <a:off x="2496" y="2041"/>
                  <a:ext cx="307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0" name="Line 26"/>
                <p:cNvSpPr>
                  <a:spLocks noChangeShapeType="1"/>
                </p:cNvSpPr>
                <p:nvPr/>
              </p:nvSpPr>
              <p:spPr bwMode="auto">
                <a:xfrm>
                  <a:off x="2496" y="2279"/>
                  <a:ext cx="307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1" name="Line 27"/>
                <p:cNvSpPr>
                  <a:spLocks noChangeShapeType="1"/>
                </p:cNvSpPr>
                <p:nvPr/>
              </p:nvSpPr>
              <p:spPr bwMode="auto">
                <a:xfrm>
                  <a:off x="2496" y="2516"/>
                  <a:ext cx="307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2" name="Line 28"/>
                <p:cNvSpPr>
                  <a:spLocks noChangeShapeType="1"/>
                </p:cNvSpPr>
                <p:nvPr/>
              </p:nvSpPr>
              <p:spPr bwMode="auto">
                <a:xfrm>
                  <a:off x="2496" y="2753"/>
                  <a:ext cx="307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" name="Line 29"/>
                <p:cNvSpPr>
                  <a:spLocks noChangeShapeType="1"/>
                </p:cNvSpPr>
                <p:nvPr/>
              </p:nvSpPr>
              <p:spPr bwMode="auto">
                <a:xfrm>
                  <a:off x="2496" y="2990"/>
                  <a:ext cx="307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" name="Line 30"/>
                <p:cNvSpPr>
                  <a:spLocks noChangeShapeType="1"/>
                </p:cNvSpPr>
                <p:nvPr/>
              </p:nvSpPr>
              <p:spPr bwMode="auto">
                <a:xfrm>
                  <a:off x="2496" y="3227"/>
                  <a:ext cx="307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" name="Line 31"/>
                <p:cNvSpPr>
                  <a:spLocks noChangeShapeType="1"/>
                </p:cNvSpPr>
                <p:nvPr/>
              </p:nvSpPr>
              <p:spPr bwMode="auto">
                <a:xfrm>
                  <a:off x="2496" y="3464"/>
                  <a:ext cx="307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" name="Freeform 32"/>
                <p:cNvSpPr>
                  <a:spLocks/>
                </p:cNvSpPr>
                <p:nvPr/>
              </p:nvSpPr>
              <p:spPr bwMode="auto">
                <a:xfrm>
                  <a:off x="2512" y="1800"/>
                  <a:ext cx="3048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3048" y="0"/>
                    </a:cxn>
                  </a:cxnLst>
                  <a:rect l="0" t="0" r="r" b="b"/>
                  <a:pathLst>
                    <a:path w="3048" h="8">
                      <a:moveTo>
                        <a:pt x="0" y="8"/>
                      </a:moveTo>
                      <a:lnTo>
                        <a:pt x="3048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7" name="Freeform 33"/>
                <p:cNvSpPr>
                  <a:spLocks/>
                </p:cNvSpPr>
                <p:nvPr/>
              </p:nvSpPr>
              <p:spPr bwMode="auto">
                <a:xfrm>
                  <a:off x="4024" y="64"/>
                  <a:ext cx="8" cy="3448"/>
                </a:xfrm>
                <a:custGeom>
                  <a:avLst/>
                  <a:gdLst/>
                  <a:ahLst/>
                  <a:cxnLst>
                    <a:cxn ang="0">
                      <a:pos x="0" y="3448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" h="3448">
                      <a:moveTo>
                        <a:pt x="0" y="3448"/>
                      </a:moveTo>
                      <a:lnTo>
                        <a:pt x="8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8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5328" y="1680"/>
                  <a:ext cx="260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3600" b="1" i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x</a:t>
                  </a:r>
                  <a:endParaRPr lang="ru-RU" sz="3600" b="1" i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59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840" y="1776"/>
                  <a:ext cx="22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0</a:t>
                  </a:r>
                </a:p>
              </p:txBody>
            </p:sp>
            <p:sp>
              <p:nvSpPr>
                <p:cNvPr id="160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992" y="3072"/>
                  <a:ext cx="260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3600" b="1" i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  </a:t>
                  </a:r>
                </a:p>
              </p:txBody>
            </p:sp>
            <p:sp>
              <p:nvSpPr>
                <p:cNvPr id="161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648" y="144"/>
                  <a:ext cx="244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3600" b="1" i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y</a:t>
                  </a:r>
                  <a:endParaRPr lang="ru-RU" sz="3600" b="1" i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6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176" y="1796"/>
                  <a:ext cx="116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2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graphicFrame>
            <p:nvGraphicFramePr>
              <p:cNvPr id="139" name="Объект 138"/>
              <p:cNvGraphicFramePr>
                <a:graphicFrameLocks noChangeAspect="1"/>
              </p:cNvGraphicFramePr>
              <p:nvPr/>
            </p:nvGraphicFramePr>
            <p:xfrm>
              <a:off x="3857620" y="3143248"/>
              <a:ext cx="214314" cy="214314"/>
            </p:xfrm>
            <a:graphic>
              <a:graphicData uri="http://schemas.openxmlformats.org/presentationml/2006/ole">
                <p:oleObj spid="_x0000_s126984" name="Формула" r:id="rId6" imgW="139680" imgH="139680" progId="Equation.3">
                  <p:embed/>
                </p:oleObj>
              </a:graphicData>
            </a:graphic>
          </p:graphicFrame>
        </p:grpSp>
        <p:graphicFrame>
          <p:nvGraphicFramePr>
            <p:cNvPr id="126985" name="Object 9"/>
            <p:cNvGraphicFramePr>
              <a:graphicFrameLocks noChangeAspect="1"/>
            </p:cNvGraphicFramePr>
            <p:nvPr/>
          </p:nvGraphicFramePr>
          <p:xfrm>
            <a:off x="3357554" y="3143248"/>
            <a:ext cx="357190" cy="553194"/>
          </p:xfrm>
          <a:graphic>
            <a:graphicData uri="http://schemas.openxmlformats.org/presentationml/2006/ole">
              <p:oleObj spid="_x0000_s126985" name="Формула" r:id="rId7" imgW="253800" imgH="393480" progId="Equation.3">
                <p:embed/>
              </p:oleObj>
            </a:graphicData>
          </a:graphic>
        </p:graphicFrame>
        <p:graphicFrame>
          <p:nvGraphicFramePr>
            <p:cNvPr id="126986" name="Object 10"/>
            <p:cNvGraphicFramePr>
              <a:graphicFrameLocks noChangeAspect="1"/>
            </p:cNvGraphicFramePr>
            <p:nvPr/>
          </p:nvGraphicFramePr>
          <p:xfrm>
            <a:off x="4214810" y="3143248"/>
            <a:ext cx="323008" cy="500065"/>
          </p:xfrm>
          <a:graphic>
            <a:graphicData uri="http://schemas.openxmlformats.org/presentationml/2006/ole">
              <p:oleObj spid="_x0000_s126986" name="Формула" r:id="rId8" imgW="253800" imgH="393480" progId="Equation.3">
                <p:embed/>
              </p:oleObj>
            </a:graphicData>
          </a:graphic>
        </p:graphicFrame>
        <p:graphicFrame>
          <p:nvGraphicFramePr>
            <p:cNvPr id="126987" name="Object 11"/>
            <p:cNvGraphicFramePr>
              <a:graphicFrameLocks noChangeAspect="1"/>
            </p:cNvGraphicFramePr>
            <p:nvPr/>
          </p:nvGraphicFramePr>
          <p:xfrm>
            <a:off x="4929190" y="2857496"/>
            <a:ext cx="276243" cy="214856"/>
          </p:xfrm>
          <a:graphic>
            <a:graphicData uri="http://schemas.openxmlformats.org/presentationml/2006/ole">
              <p:oleObj spid="_x0000_s126987" name="Формула" r:id="rId9" imgW="228600" imgH="177480" progId="Equation.3">
                <p:embed/>
              </p:oleObj>
            </a:graphicData>
          </a:graphic>
        </p:graphicFrame>
      </p:grpSp>
      <p:cxnSp>
        <p:nvCxnSpPr>
          <p:cNvPr id="65" name="Прямая соединительная линия 64"/>
          <p:cNvCxnSpPr/>
          <p:nvPr/>
        </p:nvCxnSpPr>
        <p:spPr>
          <a:xfrm>
            <a:off x="285720" y="2571744"/>
            <a:ext cx="585791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85720" y="3429000"/>
            <a:ext cx="585791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643174" y="221455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1,25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28860" y="342900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6988" name="Picture 12"/>
          <p:cNvPicPr>
            <a:picLocks noChangeAspect="1" noChangeArrowheads="1"/>
          </p:cNvPicPr>
          <p:nvPr/>
        </p:nvPicPr>
        <p:blipFill>
          <a:blip r:embed="rId10"/>
          <a:srcRect l="6063" t="-14306" r="39024"/>
          <a:stretch>
            <a:fillRect/>
          </a:stretch>
        </p:blipFill>
        <p:spPr bwMode="auto">
          <a:xfrm>
            <a:off x="-428660" y="2357430"/>
            <a:ext cx="6786610" cy="126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2" name="Прямая соединительная линия 71"/>
          <p:cNvCxnSpPr/>
          <p:nvPr/>
        </p:nvCxnSpPr>
        <p:spPr>
          <a:xfrm rot="5400000">
            <a:off x="4894265" y="3249611"/>
            <a:ext cx="50006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3291672" y="2851940"/>
            <a:ext cx="56198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>
            <a:off x="4077490" y="2851940"/>
            <a:ext cx="56198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7"/>
          <p:cNvGrpSpPr/>
          <p:nvPr/>
        </p:nvGrpSpPr>
        <p:grpSpPr>
          <a:xfrm>
            <a:off x="3000364" y="0"/>
            <a:ext cx="2752930" cy="928692"/>
            <a:chOff x="142844" y="1142985"/>
            <a:chExt cx="5361014" cy="873131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142844" y="1142985"/>
              <a:ext cx="5361014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61" name="Содержимое 4"/>
            <p:cNvGraphicFramePr>
              <a:graphicFrameLocks noChangeAspect="1"/>
            </p:cNvGraphicFramePr>
            <p:nvPr/>
          </p:nvGraphicFramePr>
          <p:xfrm>
            <a:off x="560585" y="1317630"/>
            <a:ext cx="4470270" cy="497010"/>
          </p:xfrm>
          <a:graphic>
            <a:graphicData uri="http://schemas.openxmlformats.org/presentationml/2006/ole">
              <p:oleObj spid="_x0000_s126988" name="Формула" r:id="rId11" imgW="1066680" imgH="228600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7" grpId="0"/>
      <p:bldP spid="6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17(*)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319136" y="142855"/>
            <a:ext cx="2752930" cy="928692"/>
            <a:chOff x="142844" y="1142985"/>
            <a:chExt cx="5361014" cy="87313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2844" y="1142985"/>
              <a:ext cx="5361014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931562" y="1277331"/>
            <a:ext cx="3725226" cy="579099"/>
          </p:xfrm>
          <a:graphic>
            <a:graphicData uri="http://schemas.openxmlformats.org/presentationml/2006/ole">
              <p:oleObj spid="_x0000_s131074" name="Формула" r:id="rId4" imgW="888840" imgH="266400" progId="Equation.3">
                <p:embed/>
              </p:oleObj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214282" y="857232"/>
            <a:ext cx="43577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Решение.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357298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Область определения                                                                        </a:t>
            </a:r>
            <a:endParaRPr lang="ru-RU" dirty="0" smtClean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916238" y="1285875"/>
          <a:ext cx="1933575" cy="539750"/>
        </p:xfrm>
        <a:graphic>
          <a:graphicData uri="http://schemas.openxmlformats.org/presentationml/2006/ole">
            <p:oleObj spid="_x0000_s131075" name="Формула" r:id="rId5" imgW="863280" imgH="241200" progId="Equation.3">
              <p:embed/>
            </p:oleObj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/>
        </p:nvGraphicFramePr>
        <p:xfrm>
          <a:off x="177800" y="1643063"/>
          <a:ext cx="2513013" cy="558800"/>
        </p:xfrm>
        <a:graphic>
          <a:graphicData uri="http://schemas.openxmlformats.org/presentationml/2006/ole">
            <p:oleObj spid="_x0000_s131076" name="Формула" r:id="rId6" imgW="914400" imgH="203040" progId="Equation.3">
              <p:embed/>
            </p:oleObj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3363913" y="1560513"/>
          <a:ext cx="3678237" cy="696912"/>
        </p:xfrm>
        <a:graphic>
          <a:graphicData uri="http://schemas.openxmlformats.org/presentationml/2006/ole">
            <p:oleObj spid="_x0000_s131077" name="Формула" r:id="rId7" imgW="1409400" imgH="266400" progId="Equation.3">
              <p:embed/>
            </p:oleObj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4786314" y="2214554"/>
          <a:ext cx="2938462" cy="657225"/>
        </p:xfrm>
        <a:graphic>
          <a:graphicData uri="http://schemas.openxmlformats.org/presentationml/2006/ole">
            <p:oleObj spid="_x0000_s131079" name="Формула" r:id="rId8" imgW="1104840" imgH="266400" progId="Equation.3">
              <p:embed/>
            </p:oleObj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4000496" y="3214686"/>
          <a:ext cx="912812" cy="500066"/>
        </p:xfrm>
        <a:graphic>
          <a:graphicData uri="http://schemas.openxmlformats.org/presentationml/2006/ole">
            <p:oleObj spid="_x0000_s131080" name="Формула" r:id="rId9" imgW="393480" imgH="215640" progId="Equation.3">
              <p:embed/>
            </p:oleObj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5357818" y="3000372"/>
          <a:ext cx="2986088" cy="752475"/>
        </p:xfrm>
        <a:graphic>
          <a:graphicData uri="http://schemas.openxmlformats.org/presentationml/2006/ole">
            <p:oleObj spid="_x0000_s131081" name="Формула" r:id="rId10" imgW="1155600" imgH="29196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85720" y="3714752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 Функция четная.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85720" y="4143380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 Найдем критические точки, промежутки возрастания и убывания, точки экстремума</a:t>
            </a:r>
            <a:endParaRPr lang="ru-RU" dirty="0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428596" y="4786322"/>
          <a:ext cx="3071834" cy="1138995"/>
        </p:xfrm>
        <a:graphic>
          <a:graphicData uri="http://schemas.openxmlformats.org/presentationml/2006/ole">
            <p:oleObj spid="_x0000_s131083" name="Формула" r:id="rId11" imgW="1130040" imgH="419040" progId="Equation.3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3500430" y="4786322"/>
          <a:ext cx="1928826" cy="1200967"/>
        </p:xfrm>
        <a:graphic>
          <a:graphicData uri="http://schemas.openxmlformats.org/presentationml/2006/ole">
            <p:oleObj spid="_x0000_s131084" name="Формула" r:id="rId12" imgW="672840" imgH="419040" progId="Equation.3">
              <p:embed/>
            </p:oleObj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5500694" y="4643446"/>
          <a:ext cx="2286016" cy="1266101"/>
        </p:xfrm>
        <a:graphic>
          <a:graphicData uri="http://schemas.openxmlformats.org/presentationml/2006/ole">
            <p:oleObj spid="_x0000_s131085" name="Формула" r:id="rId13" imgW="82548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17(*)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319136" y="142855"/>
            <a:ext cx="2752930" cy="928692"/>
            <a:chOff x="142844" y="1142985"/>
            <a:chExt cx="5361014" cy="87313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2844" y="1142985"/>
              <a:ext cx="5361014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931562" y="1277331"/>
            <a:ext cx="3725226" cy="579099"/>
          </p:xfrm>
          <a:graphic>
            <a:graphicData uri="http://schemas.openxmlformats.org/presentationml/2006/ole">
              <p:oleObj spid="_x0000_s132098" name="Формула" r:id="rId4" imgW="888840" imgH="266400" progId="Equation.3">
                <p:embed/>
              </p:oleObj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214282" y="857232"/>
            <a:ext cx="43577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Решение.</a:t>
            </a:r>
          </a:p>
          <a:p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214282" y="1357298"/>
            <a:ext cx="8929718" cy="667609"/>
            <a:chOff x="214282" y="1571612"/>
            <a:chExt cx="8929718" cy="667609"/>
          </a:xfrm>
        </p:grpSpPr>
        <p:sp>
          <p:nvSpPr>
            <p:cNvPr id="21" name="TextBox 20"/>
            <p:cNvSpPr txBox="1"/>
            <p:nvPr/>
          </p:nvSpPr>
          <p:spPr>
            <a:xfrm>
              <a:off x="214282" y="1571612"/>
              <a:ext cx="8929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В этом примере, в отличие от предыдущих, ищем не только такие точки, где            , но и такие, где         не существует.</a:t>
              </a:r>
              <a:endParaRPr lang="ru-RU" dirty="0"/>
            </a:p>
          </p:txBody>
        </p:sp>
        <p:graphicFrame>
          <p:nvGraphicFramePr>
            <p:cNvPr id="22" name="Объект 21"/>
            <p:cNvGraphicFramePr>
              <a:graphicFrameLocks noChangeAspect="1"/>
            </p:cNvGraphicFramePr>
            <p:nvPr/>
          </p:nvGraphicFramePr>
          <p:xfrm>
            <a:off x="8215338" y="1571612"/>
            <a:ext cx="714380" cy="368712"/>
          </p:xfrm>
          <a:graphic>
            <a:graphicData uri="http://schemas.openxmlformats.org/presentationml/2006/ole">
              <p:oleObj spid="_x0000_s132108" name="Формула" r:id="rId5" imgW="393480" imgH="203040" progId="Equation.3">
                <p:embed/>
              </p:oleObj>
            </a:graphicData>
          </a:graphic>
        </p:graphicFrame>
        <p:graphicFrame>
          <p:nvGraphicFramePr>
            <p:cNvPr id="24" name="Объект 23"/>
            <p:cNvGraphicFramePr>
              <a:graphicFrameLocks noChangeAspect="1"/>
            </p:cNvGraphicFramePr>
            <p:nvPr/>
          </p:nvGraphicFramePr>
          <p:xfrm>
            <a:off x="1928794" y="1785926"/>
            <a:ext cx="368302" cy="453295"/>
          </p:xfrm>
          <a:graphic>
            <a:graphicData uri="http://schemas.openxmlformats.org/presentationml/2006/ole">
              <p:oleObj spid="_x0000_s132109" name="Формула" r:id="rId6" imgW="164880" imgH="203040" progId="Equation.3">
                <p:embed/>
              </p:oleObj>
            </a:graphicData>
          </a:graphic>
        </p:graphicFrame>
      </p:grpSp>
      <p:grpSp>
        <p:nvGrpSpPr>
          <p:cNvPr id="35" name="Группа 34"/>
          <p:cNvGrpSpPr/>
          <p:nvPr/>
        </p:nvGrpSpPr>
        <p:grpSpPr>
          <a:xfrm>
            <a:off x="285720" y="2285992"/>
            <a:ext cx="8643998" cy="500071"/>
            <a:chOff x="285720" y="2285992"/>
            <a:chExt cx="8643998" cy="500071"/>
          </a:xfrm>
        </p:grpSpPr>
        <p:sp>
          <p:nvSpPr>
            <p:cNvPr id="26" name="TextBox 25"/>
            <p:cNvSpPr txBox="1"/>
            <p:nvPr/>
          </p:nvSpPr>
          <p:spPr>
            <a:xfrm>
              <a:off x="285720" y="2357430"/>
              <a:ext cx="8643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Имеем                                                                              не существует                        .</a:t>
              </a:r>
              <a:endParaRPr lang="ru-RU" dirty="0"/>
            </a:p>
          </p:txBody>
        </p:sp>
        <p:graphicFrame>
          <p:nvGraphicFramePr>
            <p:cNvPr id="27" name="Объект 26"/>
            <p:cNvGraphicFramePr>
              <a:graphicFrameLocks noChangeAspect="1"/>
            </p:cNvGraphicFramePr>
            <p:nvPr/>
          </p:nvGraphicFramePr>
          <p:xfrm>
            <a:off x="1250950" y="2286000"/>
            <a:ext cx="3833813" cy="500063"/>
          </p:xfrm>
          <a:graphic>
            <a:graphicData uri="http://schemas.openxmlformats.org/presentationml/2006/ole">
              <p:oleObj spid="_x0000_s132110" name="Формула" r:id="rId7" imgW="2044440" imgH="266400" progId="Equation.3">
                <p:embed/>
              </p:oleObj>
            </a:graphicData>
          </a:graphic>
        </p:graphicFrame>
        <p:graphicFrame>
          <p:nvGraphicFramePr>
            <p:cNvPr id="28" name="Объект 27"/>
            <p:cNvGraphicFramePr>
              <a:graphicFrameLocks noChangeAspect="1"/>
            </p:cNvGraphicFramePr>
            <p:nvPr/>
          </p:nvGraphicFramePr>
          <p:xfrm>
            <a:off x="5143504" y="2285992"/>
            <a:ext cx="357190" cy="439618"/>
          </p:xfrm>
          <a:graphic>
            <a:graphicData uri="http://schemas.openxmlformats.org/presentationml/2006/ole">
              <p:oleObj spid="_x0000_s132111" name="Формула" r:id="rId8" imgW="164880" imgH="203040" progId="Equation.3">
                <p:embed/>
              </p:oleObj>
            </a:graphicData>
          </a:graphic>
        </p:graphicFrame>
        <p:graphicFrame>
          <p:nvGraphicFramePr>
            <p:cNvPr id="31" name="Объект 30"/>
            <p:cNvGraphicFramePr>
              <a:graphicFrameLocks noChangeAspect="1"/>
            </p:cNvGraphicFramePr>
            <p:nvPr/>
          </p:nvGraphicFramePr>
          <p:xfrm>
            <a:off x="7072330" y="2285992"/>
            <a:ext cx="1266832" cy="422277"/>
          </p:xfrm>
          <a:graphic>
            <a:graphicData uri="http://schemas.openxmlformats.org/presentationml/2006/ole">
              <p:oleObj spid="_x0000_s132112" name="Формула" r:id="rId9" imgW="533160" imgH="177480" progId="Equation.3">
                <p:embed/>
              </p:oleObj>
            </a:graphicData>
          </a:graphic>
        </p:graphicFrame>
      </p:grpSp>
      <p:grpSp>
        <p:nvGrpSpPr>
          <p:cNvPr id="39" name="Группа 38"/>
          <p:cNvGrpSpPr/>
          <p:nvPr/>
        </p:nvGrpSpPr>
        <p:grpSpPr>
          <a:xfrm>
            <a:off x="357158" y="3143248"/>
            <a:ext cx="8501122" cy="646331"/>
            <a:chOff x="357158" y="3143248"/>
            <a:chExt cx="8501122" cy="646331"/>
          </a:xfrm>
        </p:grpSpPr>
        <p:sp>
          <p:nvSpPr>
            <p:cNvPr id="36" name="TextBox 35"/>
            <p:cNvSpPr txBox="1"/>
            <p:nvPr/>
          </p:nvSpPr>
          <p:spPr>
            <a:xfrm>
              <a:off x="357158" y="3143248"/>
              <a:ext cx="85011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Если                 , то                  , т.е. в точке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(0;0) </a:t>
              </a:r>
              <a:r>
                <a:rPr lang="ru-RU" dirty="0" smtClean="0"/>
                <a:t>касательная к графику функции вертикальна.</a:t>
              </a:r>
              <a:endParaRPr lang="ru-RU" dirty="0"/>
            </a:p>
          </p:txBody>
        </p:sp>
        <p:graphicFrame>
          <p:nvGraphicFramePr>
            <p:cNvPr id="37" name="Объект 36"/>
            <p:cNvGraphicFramePr>
              <a:graphicFrameLocks noChangeAspect="1"/>
            </p:cNvGraphicFramePr>
            <p:nvPr/>
          </p:nvGraphicFramePr>
          <p:xfrm>
            <a:off x="1071538" y="3143248"/>
            <a:ext cx="883108" cy="374652"/>
          </p:xfrm>
          <a:graphic>
            <a:graphicData uri="http://schemas.openxmlformats.org/presentationml/2006/ole">
              <p:oleObj spid="_x0000_s132113" name="Формула" r:id="rId10" imgW="419040" imgH="177480" progId="Equation.3">
                <p:embed/>
              </p:oleObj>
            </a:graphicData>
          </a:graphic>
        </p:graphicFrame>
        <p:graphicFrame>
          <p:nvGraphicFramePr>
            <p:cNvPr id="38" name="Объект 37"/>
            <p:cNvGraphicFramePr>
              <a:graphicFrameLocks noChangeAspect="1"/>
            </p:cNvGraphicFramePr>
            <p:nvPr/>
          </p:nvGraphicFramePr>
          <p:xfrm>
            <a:off x="2214546" y="3214686"/>
            <a:ext cx="1019913" cy="368302"/>
          </p:xfrm>
          <a:graphic>
            <a:graphicData uri="http://schemas.openxmlformats.org/presentationml/2006/ole">
              <p:oleObj spid="_x0000_s132114" name="Формула" r:id="rId11" imgW="457200" imgH="164880" progId="Equation.3">
                <p:embed/>
              </p:oleObj>
            </a:graphicData>
          </a:graphic>
        </p:graphicFrame>
      </p:grpSp>
      <p:cxnSp>
        <p:nvCxnSpPr>
          <p:cNvPr id="41" name="Прямая со стрелкой 40"/>
          <p:cNvCxnSpPr/>
          <p:nvPr/>
        </p:nvCxnSpPr>
        <p:spPr>
          <a:xfrm flipV="1">
            <a:off x="428596" y="5357826"/>
            <a:ext cx="821537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286776" y="535782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х</a:t>
            </a:r>
            <a:endParaRPr lang="ru-RU" dirty="0"/>
          </a:p>
        </p:txBody>
      </p:sp>
      <p:graphicFrame>
        <p:nvGraphicFramePr>
          <p:cNvPr id="132115" name="Object 11"/>
          <p:cNvGraphicFramePr>
            <a:graphicFrameLocks noChangeAspect="1"/>
          </p:cNvGraphicFramePr>
          <p:nvPr/>
        </p:nvGraphicFramePr>
        <p:xfrm>
          <a:off x="357158" y="5000636"/>
          <a:ext cx="357187" cy="439737"/>
        </p:xfrm>
        <a:graphic>
          <a:graphicData uri="http://schemas.openxmlformats.org/presentationml/2006/ole">
            <p:oleObj spid="_x0000_s132115" name="Формула" r:id="rId12" imgW="164880" imgH="203040" progId="Equation.3">
              <p:embed/>
            </p:oleObj>
          </a:graphicData>
        </a:graphic>
      </p:graphicFrame>
      <p:graphicFrame>
        <p:nvGraphicFramePr>
          <p:cNvPr id="132116" name="Object 11"/>
          <p:cNvGraphicFramePr>
            <a:graphicFrameLocks noChangeAspect="1"/>
          </p:cNvGraphicFramePr>
          <p:nvPr/>
        </p:nvGraphicFramePr>
        <p:xfrm>
          <a:off x="357158" y="5500702"/>
          <a:ext cx="301625" cy="357187"/>
        </p:xfrm>
        <a:graphic>
          <a:graphicData uri="http://schemas.openxmlformats.org/presentationml/2006/ole">
            <p:oleObj spid="_x0000_s132116" name="Формула" r:id="rId13" imgW="139680" imgH="164880" progId="Equation.3">
              <p:embed/>
            </p:oleObj>
          </a:graphicData>
        </a:graphic>
      </p:graphicFrame>
      <p:cxnSp>
        <p:nvCxnSpPr>
          <p:cNvPr id="44" name="Прямая соединительная линия 43"/>
          <p:cNvCxnSpPr/>
          <p:nvPr/>
        </p:nvCxnSpPr>
        <p:spPr>
          <a:xfrm rot="5400000">
            <a:off x="2215340" y="5428470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4144166" y="5428470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6001554" y="5357032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071670" y="550070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71934" y="550070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29322" y="542926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олилиния 50"/>
          <p:cNvSpPr/>
          <p:nvPr/>
        </p:nvSpPr>
        <p:spPr>
          <a:xfrm>
            <a:off x="6082145" y="4641273"/>
            <a:ext cx="2563091" cy="706582"/>
          </a:xfrm>
          <a:custGeom>
            <a:avLst/>
            <a:gdLst>
              <a:gd name="connsiteX0" fmla="*/ 2563091 w 2563091"/>
              <a:gd name="connsiteY0" fmla="*/ 0 h 706582"/>
              <a:gd name="connsiteX1" fmla="*/ 609600 w 2563091"/>
              <a:gd name="connsiteY1" fmla="*/ 180109 h 706582"/>
              <a:gd name="connsiteX2" fmla="*/ 0 w 2563091"/>
              <a:gd name="connsiteY2" fmla="*/ 706582 h 70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3091" h="706582">
                <a:moveTo>
                  <a:pt x="2563091" y="0"/>
                </a:moveTo>
                <a:cubicBezTo>
                  <a:pt x="1799936" y="31172"/>
                  <a:pt x="1036782" y="62345"/>
                  <a:pt x="609600" y="180109"/>
                </a:cubicBezTo>
                <a:cubicBezTo>
                  <a:pt x="182418" y="297873"/>
                  <a:pt x="91209" y="502227"/>
                  <a:pt x="0" y="70658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4211782" y="4659746"/>
            <a:ext cx="1856509" cy="729672"/>
          </a:xfrm>
          <a:custGeom>
            <a:avLst/>
            <a:gdLst>
              <a:gd name="connsiteX0" fmla="*/ 1856509 w 1856509"/>
              <a:gd name="connsiteY0" fmla="*/ 701963 h 729672"/>
              <a:gd name="connsiteX1" fmla="*/ 1052945 w 1856509"/>
              <a:gd name="connsiteY1" fmla="*/ 78509 h 729672"/>
              <a:gd name="connsiteX2" fmla="*/ 429491 w 1856509"/>
              <a:gd name="connsiteY2" fmla="*/ 230909 h 729672"/>
              <a:gd name="connsiteX3" fmla="*/ 0 w 1856509"/>
              <a:gd name="connsiteY3" fmla="*/ 729672 h 72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509" h="729672">
                <a:moveTo>
                  <a:pt x="1856509" y="701963"/>
                </a:moveTo>
                <a:cubicBezTo>
                  <a:pt x="1573645" y="429490"/>
                  <a:pt x="1290781" y="157018"/>
                  <a:pt x="1052945" y="78509"/>
                </a:cubicBezTo>
                <a:cubicBezTo>
                  <a:pt x="815109" y="0"/>
                  <a:pt x="604982" y="122382"/>
                  <a:pt x="429491" y="230909"/>
                </a:cubicBezTo>
                <a:cubicBezTo>
                  <a:pt x="254000" y="339436"/>
                  <a:pt x="127000" y="534554"/>
                  <a:pt x="0" y="72967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>
            <a:off x="2285984" y="4714884"/>
            <a:ext cx="1927947" cy="729672"/>
          </a:xfrm>
          <a:custGeom>
            <a:avLst/>
            <a:gdLst>
              <a:gd name="connsiteX0" fmla="*/ 1856509 w 1856509"/>
              <a:gd name="connsiteY0" fmla="*/ 701963 h 729672"/>
              <a:gd name="connsiteX1" fmla="*/ 1052945 w 1856509"/>
              <a:gd name="connsiteY1" fmla="*/ 78509 h 729672"/>
              <a:gd name="connsiteX2" fmla="*/ 429491 w 1856509"/>
              <a:gd name="connsiteY2" fmla="*/ 230909 h 729672"/>
              <a:gd name="connsiteX3" fmla="*/ 0 w 1856509"/>
              <a:gd name="connsiteY3" fmla="*/ 729672 h 72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509" h="729672">
                <a:moveTo>
                  <a:pt x="1856509" y="701963"/>
                </a:moveTo>
                <a:cubicBezTo>
                  <a:pt x="1573645" y="429490"/>
                  <a:pt x="1290781" y="157018"/>
                  <a:pt x="1052945" y="78509"/>
                </a:cubicBezTo>
                <a:cubicBezTo>
                  <a:pt x="815109" y="0"/>
                  <a:pt x="604982" y="122382"/>
                  <a:pt x="429491" y="230909"/>
                </a:cubicBezTo>
                <a:cubicBezTo>
                  <a:pt x="254000" y="339436"/>
                  <a:pt x="127000" y="534554"/>
                  <a:pt x="0" y="72967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>
            <a:off x="471055" y="4655127"/>
            <a:ext cx="1814945" cy="762000"/>
          </a:xfrm>
          <a:custGeom>
            <a:avLst/>
            <a:gdLst>
              <a:gd name="connsiteX0" fmla="*/ 1814945 w 1814945"/>
              <a:gd name="connsiteY0" fmla="*/ 762000 h 762000"/>
              <a:gd name="connsiteX1" fmla="*/ 1454727 w 1814945"/>
              <a:gd name="connsiteY1" fmla="*/ 387928 h 762000"/>
              <a:gd name="connsiteX2" fmla="*/ 0 w 1814945"/>
              <a:gd name="connsiteY2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4945" h="762000">
                <a:moveTo>
                  <a:pt x="1814945" y="762000"/>
                </a:moveTo>
                <a:cubicBezTo>
                  <a:pt x="1786081" y="638464"/>
                  <a:pt x="1757218" y="514928"/>
                  <a:pt x="1454727" y="387928"/>
                </a:cubicBezTo>
                <a:cubicBezTo>
                  <a:pt x="1152236" y="260928"/>
                  <a:pt x="576118" y="130464"/>
                  <a:pt x="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928662" y="457200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+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857752" y="450057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+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857488" y="4572008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-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43702" y="4572008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-</a:t>
            </a:r>
            <a:endParaRPr lang="ru-RU" sz="5400" b="1" dirty="0">
              <a:solidFill>
                <a:srgbClr val="FF0000"/>
              </a:solidFill>
            </a:endParaRPr>
          </a:p>
        </p:txBody>
      </p:sp>
      <p:cxnSp>
        <p:nvCxnSpPr>
          <p:cNvPr id="61" name="Прямая со стрелкой 60"/>
          <p:cNvCxnSpPr>
            <a:endCxn id="47" idx="1"/>
          </p:cNvCxnSpPr>
          <p:nvPr/>
        </p:nvCxnSpPr>
        <p:spPr>
          <a:xfrm flipV="1">
            <a:off x="500034" y="5685368"/>
            <a:ext cx="1571636" cy="315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4500562" y="5572140"/>
            <a:ext cx="1214446" cy="3868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2500298" y="5643578"/>
            <a:ext cx="1643074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6286512" y="5572140"/>
            <a:ext cx="2143140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928794" y="578645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max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786446" y="564357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max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29058" y="614364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min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74" name="Объект 73"/>
          <p:cNvGraphicFramePr>
            <a:graphicFrameLocks noChangeAspect="1"/>
          </p:cNvGraphicFramePr>
          <p:nvPr/>
        </p:nvGraphicFramePr>
        <p:xfrm>
          <a:off x="500034" y="6143644"/>
          <a:ext cx="2727340" cy="474320"/>
        </p:xfrm>
        <a:graphic>
          <a:graphicData uri="http://schemas.openxmlformats.org/presentationml/2006/ole">
            <p:oleObj spid="_x0000_s132117" name="Формула" r:id="rId14" imgW="1168200" imgH="203040" progId="Equation.3">
              <p:embed/>
            </p:oleObj>
          </a:graphicData>
        </a:graphic>
      </p:graphicFrame>
      <p:graphicFrame>
        <p:nvGraphicFramePr>
          <p:cNvPr id="75" name="Объект 74"/>
          <p:cNvGraphicFramePr>
            <a:graphicFrameLocks noChangeAspect="1"/>
          </p:cNvGraphicFramePr>
          <p:nvPr/>
        </p:nvGraphicFramePr>
        <p:xfrm>
          <a:off x="6143636" y="6072206"/>
          <a:ext cx="1647834" cy="549278"/>
        </p:xfrm>
        <a:graphic>
          <a:graphicData uri="http://schemas.openxmlformats.org/presentationml/2006/ole">
            <p:oleObj spid="_x0000_s132118" name="Формула" r:id="rId15" imgW="7236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/>
      <p:bldP spid="48" grpId="0"/>
      <p:bldP spid="49" grpId="0"/>
      <p:bldP spid="51" grpId="0" animBg="1"/>
      <p:bldP spid="52" grpId="0" animBg="1"/>
      <p:bldP spid="53" grpId="0" animBg="1"/>
      <p:bldP spid="55" grpId="0" animBg="1"/>
      <p:bldP spid="56" grpId="0"/>
      <p:bldP spid="57" grpId="0"/>
      <p:bldP spid="58" grpId="0"/>
      <p:bldP spid="59" grpId="0"/>
      <p:bldP spid="71" grpId="0"/>
      <p:bldP spid="72" grpId="0"/>
      <p:bldP spid="7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4786322"/>
            <a:ext cx="9715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Управляющая кнопка: далее 45">
            <a:hlinkClick r:id="" action="ppaction://noaction" highlightClick="1"/>
          </p:cNvPr>
          <p:cNvSpPr/>
          <p:nvPr/>
        </p:nvSpPr>
        <p:spPr>
          <a:xfrm>
            <a:off x="7572396" y="1571612"/>
            <a:ext cx="428628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0" y="0"/>
            <a:ext cx="17144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№1</a:t>
            </a:r>
            <a:r>
              <a:rPr lang="en-US" sz="3200" dirty="0" smtClean="0">
                <a:latin typeface="Georgia" pitchFamily="18" charset="0"/>
              </a:rPr>
              <a:t>7</a:t>
            </a:r>
            <a:r>
              <a:rPr lang="ru-RU" sz="3200" dirty="0" smtClean="0">
                <a:latin typeface="Georgia" pitchFamily="18" charset="0"/>
              </a:rPr>
              <a:t>(</a:t>
            </a:r>
            <a:r>
              <a:rPr lang="en-US" sz="3200" dirty="0" smtClean="0">
                <a:latin typeface="Georgia" pitchFamily="18" charset="0"/>
              </a:rPr>
              <a:t>*</a:t>
            </a:r>
            <a:r>
              <a:rPr lang="ru-RU" sz="3200" dirty="0" smtClean="0">
                <a:latin typeface="Georgia" pitchFamily="18" charset="0"/>
              </a:rPr>
              <a:t>)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59" name="Объект 58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33122" name="Формула" r:id="rId5" imgW="0" imgH="0" progId="Equation.3">
              <p:embed/>
            </p:oleObj>
          </a:graphicData>
        </a:graphic>
      </p:graphicFrame>
      <p:grpSp>
        <p:nvGrpSpPr>
          <p:cNvPr id="2" name="Группа 62"/>
          <p:cNvGrpSpPr/>
          <p:nvPr/>
        </p:nvGrpSpPr>
        <p:grpSpPr>
          <a:xfrm>
            <a:off x="285720" y="214291"/>
            <a:ext cx="4919713" cy="5619750"/>
            <a:chOff x="285720" y="214291"/>
            <a:chExt cx="4919713" cy="5619750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285720" y="214291"/>
              <a:ext cx="4908550" cy="5619750"/>
              <a:chOff x="2496" y="-26"/>
              <a:chExt cx="3092" cy="3540"/>
            </a:xfrm>
          </p:grpSpPr>
          <p:grpSp>
            <p:nvGrpSpPr>
              <p:cNvPr id="5" name="Group 3"/>
              <p:cNvGrpSpPr>
                <a:grpSpLocks/>
              </p:cNvGrpSpPr>
              <p:nvPr/>
            </p:nvGrpSpPr>
            <p:grpSpPr bwMode="auto">
              <a:xfrm>
                <a:off x="2496" y="144"/>
                <a:ext cx="3072" cy="3370"/>
                <a:chOff x="2496" y="144"/>
                <a:chExt cx="3072" cy="4044"/>
              </a:xfrm>
            </p:grpSpPr>
            <p:sp>
              <p:nvSpPr>
                <p:cNvPr id="163" name="Line 4"/>
                <p:cNvSpPr>
                  <a:spLocks noChangeShapeType="1"/>
                </p:cNvSpPr>
                <p:nvPr/>
              </p:nvSpPr>
              <p:spPr bwMode="auto">
                <a:xfrm>
                  <a:off x="5568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" name="Line 5"/>
                <p:cNvSpPr>
                  <a:spLocks noChangeShapeType="1"/>
                </p:cNvSpPr>
                <p:nvPr/>
              </p:nvSpPr>
              <p:spPr bwMode="auto">
                <a:xfrm>
                  <a:off x="2496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5" name="Line 6"/>
                <p:cNvSpPr>
                  <a:spLocks noChangeShapeType="1"/>
                </p:cNvSpPr>
                <p:nvPr/>
              </p:nvSpPr>
              <p:spPr bwMode="auto">
                <a:xfrm>
                  <a:off x="2752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" name="Line 7"/>
                <p:cNvSpPr>
                  <a:spLocks noChangeShapeType="1"/>
                </p:cNvSpPr>
                <p:nvPr/>
              </p:nvSpPr>
              <p:spPr bwMode="auto">
                <a:xfrm>
                  <a:off x="3008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" name="Line 8"/>
                <p:cNvSpPr>
                  <a:spLocks noChangeShapeType="1"/>
                </p:cNvSpPr>
                <p:nvPr/>
              </p:nvSpPr>
              <p:spPr bwMode="auto">
                <a:xfrm>
                  <a:off x="3264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" name="Line 9"/>
                <p:cNvSpPr>
                  <a:spLocks noChangeShapeType="1"/>
                </p:cNvSpPr>
                <p:nvPr/>
              </p:nvSpPr>
              <p:spPr bwMode="auto">
                <a:xfrm>
                  <a:off x="3520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" name="Line 10"/>
                <p:cNvSpPr>
                  <a:spLocks noChangeShapeType="1"/>
                </p:cNvSpPr>
                <p:nvPr/>
              </p:nvSpPr>
              <p:spPr bwMode="auto">
                <a:xfrm>
                  <a:off x="3776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" name="Line 11"/>
                <p:cNvSpPr>
                  <a:spLocks noChangeShapeType="1"/>
                </p:cNvSpPr>
                <p:nvPr/>
              </p:nvSpPr>
              <p:spPr bwMode="auto">
                <a:xfrm>
                  <a:off x="4032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1" name="Line 12"/>
                <p:cNvSpPr>
                  <a:spLocks noChangeShapeType="1"/>
                </p:cNvSpPr>
                <p:nvPr/>
              </p:nvSpPr>
              <p:spPr bwMode="auto">
                <a:xfrm>
                  <a:off x="4288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" name="Line 13"/>
                <p:cNvSpPr>
                  <a:spLocks noChangeShapeType="1"/>
                </p:cNvSpPr>
                <p:nvPr/>
              </p:nvSpPr>
              <p:spPr bwMode="auto">
                <a:xfrm>
                  <a:off x="4544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3" name="Line 14"/>
                <p:cNvSpPr>
                  <a:spLocks noChangeShapeType="1"/>
                </p:cNvSpPr>
                <p:nvPr/>
              </p:nvSpPr>
              <p:spPr bwMode="auto">
                <a:xfrm>
                  <a:off x="4881" y="156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" name="Line 15"/>
                <p:cNvSpPr>
                  <a:spLocks noChangeShapeType="1"/>
                </p:cNvSpPr>
                <p:nvPr/>
              </p:nvSpPr>
              <p:spPr bwMode="auto">
                <a:xfrm>
                  <a:off x="5056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5" name="Line 16"/>
                <p:cNvSpPr>
                  <a:spLocks noChangeShapeType="1"/>
                </p:cNvSpPr>
                <p:nvPr/>
              </p:nvSpPr>
              <p:spPr bwMode="auto">
                <a:xfrm>
                  <a:off x="5312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41" name="Line 17"/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Line 18"/>
              <p:cNvSpPr>
                <a:spLocks noChangeShapeType="1"/>
              </p:cNvSpPr>
              <p:nvPr/>
            </p:nvSpPr>
            <p:spPr bwMode="auto">
              <a:xfrm>
                <a:off x="2496" y="381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Line 19"/>
              <p:cNvSpPr>
                <a:spLocks noChangeShapeType="1"/>
              </p:cNvSpPr>
              <p:nvPr/>
            </p:nvSpPr>
            <p:spPr bwMode="auto">
              <a:xfrm>
                <a:off x="2496" y="618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Line 20"/>
              <p:cNvSpPr>
                <a:spLocks noChangeShapeType="1"/>
              </p:cNvSpPr>
              <p:nvPr/>
            </p:nvSpPr>
            <p:spPr bwMode="auto">
              <a:xfrm>
                <a:off x="2496" y="856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Line 21"/>
              <p:cNvSpPr>
                <a:spLocks noChangeShapeType="1"/>
              </p:cNvSpPr>
              <p:nvPr/>
            </p:nvSpPr>
            <p:spPr bwMode="auto">
              <a:xfrm>
                <a:off x="2496" y="1093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Line 22"/>
              <p:cNvSpPr>
                <a:spLocks noChangeShapeType="1"/>
              </p:cNvSpPr>
              <p:nvPr/>
            </p:nvSpPr>
            <p:spPr bwMode="auto">
              <a:xfrm>
                <a:off x="2496" y="1330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Line 23"/>
              <p:cNvSpPr>
                <a:spLocks noChangeShapeType="1"/>
              </p:cNvSpPr>
              <p:nvPr/>
            </p:nvSpPr>
            <p:spPr bwMode="auto">
              <a:xfrm>
                <a:off x="2496" y="1567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Line 24"/>
              <p:cNvSpPr>
                <a:spLocks noChangeShapeType="1"/>
              </p:cNvSpPr>
              <p:nvPr/>
            </p:nvSpPr>
            <p:spPr bwMode="auto">
              <a:xfrm>
                <a:off x="2496" y="1804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Line 25"/>
              <p:cNvSpPr>
                <a:spLocks noChangeShapeType="1"/>
              </p:cNvSpPr>
              <p:nvPr/>
            </p:nvSpPr>
            <p:spPr bwMode="auto">
              <a:xfrm>
                <a:off x="2496" y="2041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Line 26"/>
              <p:cNvSpPr>
                <a:spLocks noChangeShapeType="1"/>
              </p:cNvSpPr>
              <p:nvPr/>
            </p:nvSpPr>
            <p:spPr bwMode="auto">
              <a:xfrm>
                <a:off x="2496" y="2279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Line 27"/>
              <p:cNvSpPr>
                <a:spLocks noChangeShapeType="1"/>
              </p:cNvSpPr>
              <p:nvPr/>
            </p:nvSpPr>
            <p:spPr bwMode="auto">
              <a:xfrm>
                <a:off x="2496" y="2516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Line 28"/>
              <p:cNvSpPr>
                <a:spLocks noChangeShapeType="1"/>
              </p:cNvSpPr>
              <p:nvPr/>
            </p:nvSpPr>
            <p:spPr bwMode="auto">
              <a:xfrm>
                <a:off x="2496" y="2753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Line 29"/>
              <p:cNvSpPr>
                <a:spLocks noChangeShapeType="1"/>
              </p:cNvSpPr>
              <p:nvPr/>
            </p:nvSpPr>
            <p:spPr bwMode="auto">
              <a:xfrm>
                <a:off x="2496" y="2990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Line 30"/>
              <p:cNvSpPr>
                <a:spLocks noChangeShapeType="1"/>
              </p:cNvSpPr>
              <p:nvPr/>
            </p:nvSpPr>
            <p:spPr bwMode="auto">
              <a:xfrm>
                <a:off x="2496" y="3227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Line 31"/>
              <p:cNvSpPr>
                <a:spLocks noChangeShapeType="1"/>
              </p:cNvSpPr>
              <p:nvPr/>
            </p:nvSpPr>
            <p:spPr bwMode="auto">
              <a:xfrm>
                <a:off x="2496" y="3464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32"/>
              <p:cNvSpPr>
                <a:spLocks/>
              </p:cNvSpPr>
              <p:nvPr/>
            </p:nvSpPr>
            <p:spPr bwMode="auto">
              <a:xfrm>
                <a:off x="2512" y="1800"/>
                <a:ext cx="3048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048" y="0"/>
                  </a:cxn>
                </a:cxnLst>
                <a:rect l="0" t="0" r="r" b="b"/>
                <a:pathLst>
                  <a:path w="3048" h="8">
                    <a:moveTo>
                      <a:pt x="0" y="8"/>
                    </a:moveTo>
                    <a:lnTo>
                      <a:pt x="3048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33"/>
              <p:cNvSpPr>
                <a:spLocks/>
              </p:cNvSpPr>
              <p:nvPr/>
            </p:nvSpPr>
            <p:spPr bwMode="auto">
              <a:xfrm>
                <a:off x="4024" y="64"/>
                <a:ext cx="8" cy="3448"/>
              </a:xfrm>
              <a:custGeom>
                <a:avLst/>
                <a:gdLst/>
                <a:ahLst/>
                <a:cxnLst>
                  <a:cxn ang="0">
                    <a:pos x="0" y="3448"/>
                  </a:cxn>
                  <a:cxn ang="0">
                    <a:pos x="8" y="0"/>
                  </a:cxn>
                </a:cxnLst>
                <a:rect l="0" t="0" r="r" b="b"/>
                <a:pathLst>
                  <a:path w="8" h="3448">
                    <a:moveTo>
                      <a:pt x="0" y="3448"/>
                    </a:moveTo>
                    <a:lnTo>
                      <a:pt x="8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Text Box 34"/>
              <p:cNvSpPr txBox="1">
                <a:spLocks noChangeArrowheads="1"/>
              </p:cNvSpPr>
              <p:nvPr/>
            </p:nvSpPr>
            <p:spPr bwMode="auto">
              <a:xfrm>
                <a:off x="5328" y="1680"/>
                <a:ext cx="26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 b="1" i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x</a:t>
                </a:r>
                <a:endParaRPr lang="ru-RU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59" name="Text Box 35"/>
              <p:cNvSpPr txBox="1">
                <a:spLocks noChangeArrowheads="1"/>
              </p:cNvSpPr>
              <p:nvPr/>
            </p:nvSpPr>
            <p:spPr bwMode="auto">
              <a:xfrm>
                <a:off x="3840" y="1776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160" name="Text Box 36"/>
              <p:cNvSpPr txBox="1">
                <a:spLocks noChangeArrowheads="1"/>
              </p:cNvSpPr>
              <p:nvPr/>
            </p:nvSpPr>
            <p:spPr bwMode="auto">
              <a:xfrm>
                <a:off x="4992" y="3072"/>
                <a:ext cx="26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600" b="1" i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</a:t>
                </a:r>
              </a:p>
            </p:txBody>
          </p:sp>
          <p:sp>
            <p:nvSpPr>
              <p:cNvPr id="161" name="Text Box 37"/>
              <p:cNvSpPr txBox="1">
                <a:spLocks noChangeArrowheads="1"/>
              </p:cNvSpPr>
              <p:nvPr/>
            </p:nvSpPr>
            <p:spPr bwMode="auto">
              <a:xfrm>
                <a:off x="3756" y="-26"/>
                <a:ext cx="24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y</a:t>
                </a:r>
                <a:endParaRPr lang="ru-RU" sz="36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62" name="Text Box 38"/>
              <p:cNvSpPr txBox="1">
                <a:spLocks noChangeArrowheads="1"/>
              </p:cNvSpPr>
              <p:nvPr/>
            </p:nvSpPr>
            <p:spPr bwMode="auto">
              <a:xfrm>
                <a:off x="4176" y="1796"/>
                <a:ext cx="11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aphicFrame>
          <p:nvGraphicFramePr>
            <p:cNvPr id="126987" name="Object 11"/>
            <p:cNvGraphicFramePr>
              <a:graphicFrameLocks noChangeAspect="1"/>
            </p:cNvGraphicFramePr>
            <p:nvPr/>
          </p:nvGraphicFramePr>
          <p:xfrm>
            <a:off x="4929190" y="2857496"/>
            <a:ext cx="276243" cy="214856"/>
          </p:xfrm>
          <a:graphic>
            <a:graphicData uri="http://schemas.openxmlformats.org/presentationml/2006/ole">
              <p:oleObj spid="_x0000_s133126" name="Формула" r:id="rId6" imgW="228600" imgH="177480" progId="Equation.3">
                <p:embed/>
              </p:oleObj>
            </a:graphicData>
          </a:graphic>
        </p:graphicFrame>
      </p:grpSp>
      <p:grpSp>
        <p:nvGrpSpPr>
          <p:cNvPr id="62" name="Группа 7"/>
          <p:cNvGrpSpPr/>
          <p:nvPr/>
        </p:nvGrpSpPr>
        <p:grpSpPr>
          <a:xfrm>
            <a:off x="5929322" y="285728"/>
            <a:ext cx="2752930" cy="928692"/>
            <a:chOff x="142844" y="1142985"/>
            <a:chExt cx="5361014" cy="873131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142844" y="1142985"/>
              <a:ext cx="5361014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64" name="Содержимое 4"/>
            <p:cNvGraphicFramePr>
              <a:graphicFrameLocks noChangeAspect="1"/>
            </p:cNvGraphicFramePr>
            <p:nvPr/>
          </p:nvGraphicFramePr>
          <p:xfrm>
            <a:off x="931562" y="1277331"/>
            <a:ext cx="3725226" cy="579099"/>
          </p:xfrm>
          <a:graphic>
            <a:graphicData uri="http://schemas.openxmlformats.org/presentationml/2006/ole">
              <p:oleObj spid="_x0000_s133128" name="Формула" r:id="rId7" imgW="888840" imgH="266400" progId="Equation.3">
                <p:embed/>
              </p:oleObj>
            </a:graphicData>
          </a:graphic>
        </p:graphicFrame>
      </p:grpSp>
      <p:sp>
        <p:nvSpPr>
          <p:cNvPr id="69" name="TextBox 68"/>
          <p:cNvSpPr txBox="1"/>
          <p:nvPr/>
        </p:nvSpPr>
        <p:spPr>
          <a:xfrm>
            <a:off x="3000364" y="300037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</a:t>
            </a:r>
            <a:endParaRPr lang="ru-RU" sz="2400" b="1" dirty="0"/>
          </a:p>
        </p:txBody>
      </p:sp>
      <p:pic>
        <p:nvPicPr>
          <p:cNvPr id="133129" name="Picture 9"/>
          <p:cNvPicPr>
            <a:picLocks noChangeAspect="1" noChangeArrowheads="1"/>
          </p:cNvPicPr>
          <p:nvPr/>
        </p:nvPicPr>
        <p:blipFill>
          <a:blip r:embed="rId8"/>
          <a:srcRect l="40167" t="35549" r="36711" b="15501"/>
          <a:stretch>
            <a:fillRect/>
          </a:stretch>
        </p:blipFill>
        <p:spPr bwMode="auto">
          <a:xfrm>
            <a:off x="1285852" y="2071678"/>
            <a:ext cx="292895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TextBox 69"/>
          <p:cNvSpPr txBox="1"/>
          <p:nvPr/>
        </p:nvSpPr>
        <p:spPr>
          <a:xfrm>
            <a:off x="2714612" y="192880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</a:t>
            </a:r>
            <a:endParaRPr lang="ru-RU" sz="2400" b="1" dirty="0"/>
          </a:p>
        </p:txBody>
      </p:sp>
      <p:cxnSp>
        <p:nvCxnSpPr>
          <p:cNvPr id="74" name="Прямая соединительная линия 73"/>
          <p:cNvCxnSpPr>
            <a:stCxn id="146" idx="0"/>
          </p:cNvCxnSpPr>
          <p:nvPr/>
        </p:nvCxnSpPr>
        <p:spPr>
          <a:xfrm rot="5400000" flipH="1" flipV="1">
            <a:off x="2566980" y="76170"/>
            <a:ext cx="9511" cy="45720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071670" y="300037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-1</a:t>
            </a:r>
            <a:endParaRPr lang="ru-RU" sz="2400" b="1" dirty="0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rot="5400000" flipH="1" flipV="1">
            <a:off x="2750728" y="2821380"/>
            <a:ext cx="785818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 flipH="1" flipV="1">
            <a:off x="1964910" y="2749942"/>
            <a:ext cx="785818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1 (А)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500298" y="285728"/>
            <a:ext cx="2786082" cy="642942"/>
            <a:chOff x="142844" y="1142984"/>
            <a:chExt cx="2786082" cy="71438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2844" y="1142984"/>
              <a:ext cx="2786082" cy="71438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285720" y="1142984"/>
            <a:ext cx="2524125" cy="658813"/>
          </p:xfrm>
          <a:graphic>
            <a:graphicData uri="http://schemas.openxmlformats.org/presentationml/2006/ole">
              <p:oleObj spid="_x0000_s2050" name="Формула" r:id="rId3" imgW="876240" imgH="228600" progId="Equation.3">
                <p:embed/>
              </p:oleObj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285720" y="1285860"/>
            <a:ext cx="8215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/>
            <a:endParaRPr lang="ru-RU" dirty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00034" y="2571744"/>
            <a:ext cx="72866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715406" y="2570950"/>
            <a:ext cx="14287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144298" y="2570950"/>
            <a:ext cx="14287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43174" y="257174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5072066" y="2643182"/>
          <a:ext cx="221228" cy="571505"/>
        </p:xfrm>
        <a:graphic>
          <a:graphicData uri="http://schemas.openxmlformats.org/presentationml/2006/ole">
            <p:oleObj spid="_x0000_s2058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571472" y="2000240"/>
          <a:ext cx="357190" cy="439618"/>
        </p:xfrm>
        <a:graphic>
          <a:graphicData uri="http://schemas.openxmlformats.org/presentationml/2006/ole">
            <p:oleObj spid="_x0000_s2059" name="Формула" r:id="rId5" imgW="164880" imgH="203040" progId="Equation.3">
              <p:embed/>
            </p:oleObj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500034" y="2714620"/>
          <a:ext cx="301625" cy="357187"/>
        </p:xfrm>
        <a:graphic>
          <a:graphicData uri="http://schemas.openxmlformats.org/presentationml/2006/ole">
            <p:oleObj spid="_x0000_s2060" name="Формула" r:id="rId6" imgW="139680" imgH="164880" progId="Equation.3">
              <p:embed/>
            </p:oleObj>
          </a:graphicData>
        </a:graphic>
      </p:graphicFrame>
      <p:sp>
        <p:nvSpPr>
          <p:cNvPr id="23" name="Полилиния 22"/>
          <p:cNvSpPr/>
          <p:nvPr/>
        </p:nvSpPr>
        <p:spPr>
          <a:xfrm>
            <a:off x="5214942" y="1500174"/>
            <a:ext cx="2388358" cy="982639"/>
          </a:xfrm>
          <a:custGeom>
            <a:avLst/>
            <a:gdLst>
              <a:gd name="connsiteX0" fmla="*/ 2388358 w 2388358"/>
              <a:gd name="connsiteY0" fmla="*/ 0 h 982639"/>
              <a:gd name="connsiteX1" fmla="*/ 423080 w 2388358"/>
              <a:gd name="connsiteY1" fmla="*/ 395785 h 982639"/>
              <a:gd name="connsiteX2" fmla="*/ 0 w 2388358"/>
              <a:gd name="connsiteY2" fmla="*/ 982639 h 98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8358" h="982639">
                <a:moveTo>
                  <a:pt x="2388358" y="0"/>
                </a:moveTo>
                <a:cubicBezTo>
                  <a:pt x="1604749" y="116006"/>
                  <a:pt x="821140" y="232012"/>
                  <a:pt x="423080" y="395785"/>
                </a:cubicBezTo>
                <a:cubicBezTo>
                  <a:pt x="25020" y="559558"/>
                  <a:pt x="12510" y="771098"/>
                  <a:pt x="0" y="982639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2786050" y="1857364"/>
            <a:ext cx="2442950" cy="709683"/>
          </a:xfrm>
          <a:custGeom>
            <a:avLst/>
            <a:gdLst>
              <a:gd name="connsiteX0" fmla="*/ 2442950 w 2442950"/>
              <a:gd name="connsiteY0" fmla="*/ 682388 h 709683"/>
              <a:gd name="connsiteX1" fmla="*/ 1583141 w 2442950"/>
              <a:gd name="connsiteY1" fmla="*/ 95534 h 709683"/>
              <a:gd name="connsiteX2" fmla="*/ 641445 w 2442950"/>
              <a:gd name="connsiteY2" fmla="*/ 109182 h 709683"/>
              <a:gd name="connsiteX3" fmla="*/ 0 w 2442950"/>
              <a:gd name="connsiteY3" fmla="*/ 709683 h 70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2950" h="709683">
                <a:moveTo>
                  <a:pt x="2442950" y="682388"/>
                </a:moveTo>
                <a:cubicBezTo>
                  <a:pt x="2163171" y="436728"/>
                  <a:pt x="1883392" y="191068"/>
                  <a:pt x="1583141" y="95534"/>
                </a:cubicBezTo>
                <a:cubicBezTo>
                  <a:pt x="1282890" y="0"/>
                  <a:pt x="905302" y="6824"/>
                  <a:pt x="641445" y="109182"/>
                </a:cubicBezTo>
                <a:cubicBezTo>
                  <a:pt x="377588" y="211540"/>
                  <a:pt x="188794" y="460611"/>
                  <a:pt x="0" y="709683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357158" y="1857364"/>
            <a:ext cx="2442949" cy="696036"/>
          </a:xfrm>
          <a:custGeom>
            <a:avLst/>
            <a:gdLst>
              <a:gd name="connsiteX0" fmla="*/ 2442949 w 2442949"/>
              <a:gd name="connsiteY0" fmla="*/ 696036 h 696036"/>
              <a:gd name="connsiteX1" fmla="*/ 1733266 w 2442949"/>
              <a:gd name="connsiteY1" fmla="*/ 232012 h 696036"/>
              <a:gd name="connsiteX2" fmla="*/ 0 w 2442949"/>
              <a:gd name="connsiteY2" fmla="*/ 0 h 69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949" h="696036">
                <a:moveTo>
                  <a:pt x="2442949" y="696036"/>
                </a:moveTo>
                <a:cubicBezTo>
                  <a:pt x="2291686" y="522027"/>
                  <a:pt x="2140424" y="348018"/>
                  <a:pt x="1733266" y="232012"/>
                </a:cubicBezTo>
                <a:cubicBezTo>
                  <a:pt x="1326108" y="116006"/>
                  <a:pt x="663054" y="58003"/>
                  <a:pt x="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286512" y="1714488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-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43306" y="1785926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+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14414" y="1785926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-</a:t>
            </a:r>
            <a:endParaRPr lang="ru-RU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500034" y="3357562"/>
          <a:ext cx="1424988" cy="530228"/>
        </p:xfrm>
        <a:graphic>
          <a:graphicData uri="http://schemas.openxmlformats.org/presentationml/2006/ole">
            <p:oleObj spid="_x0000_s2061" name="Формула" r:id="rId7" imgW="545760" imgH="203040" progId="Equation.3">
              <p:embed/>
            </p:oleObj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1857355" y="3357562"/>
          <a:ext cx="1678793" cy="500066"/>
        </p:xfrm>
        <a:graphic>
          <a:graphicData uri="http://schemas.openxmlformats.org/presentationml/2006/ole">
            <p:oleObj spid="_x0000_s2062" name="Формула" r:id="rId8" imgW="596880" imgH="177480" progId="Equation.3">
              <p:embed/>
            </p:oleObj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500034" y="4000504"/>
          <a:ext cx="1214446" cy="990732"/>
        </p:xfrm>
        <a:graphic>
          <a:graphicData uri="http://schemas.openxmlformats.org/presentationml/2006/ole">
            <p:oleObj spid="_x0000_s2063" name="Формула" r:id="rId9" imgW="482400" imgH="393480" progId="Equation.3">
              <p:embed/>
            </p:oleObj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1714480" y="4286256"/>
          <a:ext cx="1300170" cy="505622"/>
        </p:xfrm>
        <a:graphic>
          <a:graphicData uri="http://schemas.openxmlformats.org/presentationml/2006/ole">
            <p:oleObj spid="_x0000_s2064" name="Формула" r:id="rId10" imgW="457200" imgH="177480" progId="Equation.3">
              <p:embed/>
            </p:oleObj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500034" y="5072074"/>
          <a:ext cx="1093894" cy="500066"/>
        </p:xfrm>
        <a:graphic>
          <a:graphicData uri="http://schemas.openxmlformats.org/presentationml/2006/ole">
            <p:oleObj spid="_x0000_s2065" name="Формула" r:id="rId11" imgW="444240" imgH="203040" progId="Equation.3">
              <p:embed/>
            </p:oleObj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1571603" y="5000636"/>
          <a:ext cx="1893109" cy="571504"/>
        </p:xfrm>
        <a:graphic>
          <a:graphicData uri="http://schemas.openxmlformats.org/presentationml/2006/ole">
            <p:oleObj spid="_x0000_s2066" name="Формула" r:id="rId12" imgW="672840" imgH="203040" progId="Equation.3">
              <p:embed/>
            </p:oleObj>
          </a:graphicData>
        </a:graphic>
      </p:graphicFrame>
      <p:cxnSp>
        <p:nvCxnSpPr>
          <p:cNvPr id="37" name="Прямая со стрелкой 36"/>
          <p:cNvCxnSpPr/>
          <p:nvPr/>
        </p:nvCxnSpPr>
        <p:spPr>
          <a:xfrm>
            <a:off x="1214414" y="2714620"/>
            <a:ext cx="1357322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3071802" y="2643182"/>
            <a:ext cx="1571636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643570" y="2643182"/>
            <a:ext cx="1357322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1632144">
            <a:off x="2667029" y="1547708"/>
            <a:ext cx="461665" cy="8454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632144">
            <a:off x="4954021" y="1558943"/>
            <a:ext cx="461665" cy="8454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max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29520" y="250030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graphicFrame>
        <p:nvGraphicFramePr>
          <p:cNvPr id="48" name="Объект 47"/>
          <p:cNvGraphicFramePr>
            <a:graphicFrameLocks noChangeAspect="1"/>
          </p:cNvGraphicFramePr>
          <p:nvPr/>
        </p:nvGraphicFramePr>
        <p:xfrm>
          <a:off x="4429124" y="3429000"/>
          <a:ext cx="2357454" cy="1146870"/>
        </p:xfrm>
        <a:graphic>
          <a:graphicData uri="http://schemas.openxmlformats.org/presentationml/2006/ole">
            <p:oleObj spid="_x0000_s2067" name="Формула" r:id="rId13" imgW="939600" imgH="457200" progId="Equation.3">
              <p:embed/>
            </p:oleObj>
          </a:graphicData>
        </a:graphic>
      </p:graphicFrame>
      <p:sp>
        <p:nvSpPr>
          <p:cNvPr id="49" name="Овал 48"/>
          <p:cNvSpPr/>
          <p:nvPr/>
        </p:nvSpPr>
        <p:spPr>
          <a:xfrm>
            <a:off x="2714612" y="2500306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143504" y="2500306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" name="Объект 50"/>
          <p:cNvGraphicFramePr>
            <a:graphicFrameLocks noChangeAspect="1"/>
          </p:cNvGraphicFramePr>
          <p:nvPr/>
        </p:nvGraphicFramePr>
        <p:xfrm>
          <a:off x="4429124" y="4754810"/>
          <a:ext cx="3786214" cy="1681499"/>
        </p:xfrm>
        <a:graphic>
          <a:graphicData uri="http://schemas.openxmlformats.org/presentationml/2006/ole">
            <p:oleObj spid="_x0000_s2068" name="Формула" r:id="rId14" imgW="1574640" imgH="812520" progId="Equation.3">
              <p:embed/>
            </p:oleObj>
          </a:graphicData>
        </a:graphic>
      </p:graphicFrame>
      <p:sp>
        <p:nvSpPr>
          <p:cNvPr id="54" name="Скругленный прямоугольник 53"/>
          <p:cNvSpPr/>
          <p:nvPr/>
        </p:nvSpPr>
        <p:spPr>
          <a:xfrm>
            <a:off x="5572132" y="285728"/>
            <a:ext cx="3357586" cy="6429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72" name="Object 6"/>
          <p:cNvGraphicFramePr>
            <a:graphicFrameLocks noChangeAspect="1"/>
          </p:cNvGraphicFramePr>
          <p:nvPr/>
        </p:nvGraphicFramePr>
        <p:xfrm>
          <a:off x="5643570" y="357166"/>
          <a:ext cx="3143272" cy="500066"/>
        </p:xfrm>
        <a:graphic>
          <a:graphicData uri="http://schemas.openxmlformats.org/presentationml/2006/ole">
            <p:oleObj spid="_x0000_s2072" name="Формула" r:id="rId15" imgW="9777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  <p:bldP spid="24" grpId="0" animBg="1"/>
      <p:bldP spid="25" grpId="0" animBg="1"/>
      <p:bldP spid="45" grpId="0"/>
      <p:bldP spid="46" grpId="0"/>
      <p:bldP spid="49" grpId="0" animBg="1"/>
      <p:bldP spid="49" grpId="1" animBg="1"/>
      <p:bldP spid="50" grpId="0" animBg="1"/>
      <p:bldP spid="50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1</a:t>
            </a:r>
            <a:r>
              <a:rPr lang="en-US" sz="3200" dirty="0" smtClean="0">
                <a:latin typeface="Georgia" pitchFamily="18" charset="0"/>
              </a:rPr>
              <a:t>8</a:t>
            </a:r>
            <a:r>
              <a:rPr lang="ru-RU" sz="3200" dirty="0" smtClean="0">
                <a:latin typeface="Georgia" pitchFamily="18" charset="0"/>
              </a:rPr>
              <a:t>(*)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319136" y="142855"/>
            <a:ext cx="2752930" cy="928692"/>
            <a:chOff x="142844" y="1142985"/>
            <a:chExt cx="5361014" cy="87313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2844" y="1142985"/>
              <a:ext cx="5361014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1197429" y="1304196"/>
            <a:ext cx="3193493" cy="523877"/>
          </p:xfrm>
          <a:graphic>
            <a:graphicData uri="http://schemas.openxmlformats.org/presentationml/2006/ole">
              <p:oleObj spid="_x0000_s134146" name="Формула" r:id="rId4" imgW="761760" imgH="241200" progId="Equation.3">
                <p:embed/>
              </p:oleObj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214282" y="857232"/>
            <a:ext cx="43577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Решение.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357298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Область определения                                                                        </a:t>
            </a:r>
            <a:endParaRPr lang="ru-RU" dirty="0" smtClean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916238" y="1285875"/>
          <a:ext cx="1933575" cy="539750"/>
        </p:xfrm>
        <a:graphic>
          <a:graphicData uri="http://schemas.openxmlformats.org/presentationml/2006/ole">
            <p:oleObj spid="_x0000_s134147" name="Формула" r:id="rId5" imgW="863280" imgH="241200" progId="Equation.3">
              <p:embed/>
            </p:oleObj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/>
        </p:nvGraphicFramePr>
        <p:xfrm>
          <a:off x="177800" y="1643063"/>
          <a:ext cx="2513013" cy="558800"/>
        </p:xfrm>
        <a:graphic>
          <a:graphicData uri="http://schemas.openxmlformats.org/presentationml/2006/ole">
            <p:oleObj spid="_x0000_s134148" name="Формула" r:id="rId6" imgW="914400" imgH="203040" progId="Equation.3">
              <p:embed/>
            </p:oleObj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3529013" y="1592263"/>
          <a:ext cx="3346450" cy="631825"/>
        </p:xfrm>
        <a:graphic>
          <a:graphicData uri="http://schemas.openxmlformats.org/presentationml/2006/ole">
            <p:oleObj spid="_x0000_s134149" name="Формула" r:id="rId7" imgW="1282680" imgH="241200" progId="Equation.3">
              <p:embed/>
            </p:oleObj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4870450" y="2214563"/>
          <a:ext cx="2768600" cy="657225"/>
        </p:xfrm>
        <a:graphic>
          <a:graphicData uri="http://schemas.openxmlformats.org/presentationml/2006/ole">
            <p:oleObj spid="_x0000_s134150" name="Формула" r:id="rId8" imgW="1041120" imgH="266400" progId="Equation.3">
              <p:embed/>
            </p:oleObj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4000496" y="3214686"/>
          <a:ext cx="912812" cy="500066"/>
        </p:xfrm>
        <a:graphic>
          <a:graphicData uri="http://schemas.openxmlformats.org/presentationml/2006/ole">
            <p:oleObj spid="_x0000_s134151" name="Формула" r:id="rId9" imgW="393480" imgH="215640" progId="Equation.3">
              <p:embed/>
            </p:oleObj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5849938" y="3033713"/>
          <a:ext cx="2001837" cy="685800"/>
        </p:xfrm>
        <a:graphic>
          <a:graphicData uri="http://schemas.openxmlformats.org/presentationml/2006/ole">
            <p:oleObj spid="_x0000_s134152" name="Формула" r:id="rId10" imgW="774360" imgH="26640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85720" y="3714752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 Функция </a:t>
            </a:r>
            <a:r>
              <a:rPr lang="en-US" dirty="0" smtClean="0"/>
              <a:t> </a:t>
            </a:r>
            <a:r>
              <a:rPr lang="ru-RU" dirty="0" smtClean="0"/>
              <a:t>нечетная.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85720" y="4143380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 Найдем критические точки, промежутки возрастания и убывания, точки экстремума</a:t>
            </a:r>
            <a:endParaRPr lang="ru-RU" dirty="0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566738" y="4786313"/>
          <a:ext cx="2795587" cy="1138237"/>
        </p:xfrm>
        <a:graphic>
          <a:graphicData uri="http://schemas.openxmlformats.org/presentationml/2006/ole">
            <p:oleObj spid="_x0000_s134153" name="Формула" r:id="rId11" imgW="1028520" imgH="419040" progId="Equation.3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3554413" y="4768850"/>
          <a:ext cx="1819275" cy="1238250"/>
        </p:xfrm>
        <a:graphic>
          <a:graphicData uri="http://schemas.openxmlformats.org/presentationml/2006/ole">
            <p:oleObj spid="_x0000_s134154" name="Формула" r:id="rId12" imgW="634680" imgH="431640" progId="Equation.3">
              <p:embed/>
            </p:oleObj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5764213" y="4608513"/>
          <a:ext cx="1758950" cy="1336675"/>
        </p:xfrm>
        <a:graphic>
          <a:graphicData uri="http://schemas.openxmlformats.org/presentationml/2006/ole">
            <p:oleObj spid="_x0000_s134155" name="Формула" r:id="rId13" imgW="63468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18(*)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857232"/>
            <a:ext cx="43577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Решение.</a:t>
            </a:r>
          </a:p>
          <a:p>
            <a:endParaRPr lang="ru-RU" dirty="0"/>
          </a:p>
        </p:txBody>
      </p:sp>
      <p:grpSp>
        <p:nvGrpSpPr>
          <p:cNvPr id="7" name="Группа 24"/>
          <p:cNvGrpSpPr/>
          <p:nvPr/>
        </p:nvGrpSpPr>
        <p:grpSpPr>
          <a:xfrm>
            <a:off x="214282" y="1357298"/>
            <a:ext cx="8929718" cy="667609"/>
            <a:chOff x="214282" y="1571612"/>
            <a:chExt cx="8929718" cy="667609"/>
          </a:xfrm>
        </p:grpSpPr>
        <p:sp>
          <p:nvSpPr>
            <p:cNvPr id="21" name="TextBox 20"/>
            <p:cNvSpPr txBox="1"/>
            <p:nvPr/>
          </p:nvSpPr>
          <p:spPr>
            <a:xfrm>
              <a:off x="214282" y="1571612"/>
              <a:ext cx="8929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В этом примере, в отличие от предыдущих, ищем не только такие точки, где            , но и такие, где         не существует.</a:t>
              </a:r>
              <a:endParaRPr lang="ru-RU" dirty="0"/>
            </a:p>
          </p:txBody>
        </p:sp>
        <p:graphicFrame>
          <p:nvGraphicFramePr>
            <p:cNvPr id="22" name="Объект 21"/>
            <p:cNvGraphicFramePr>
              <a:graphicFrameLocks noChangeAspect="1"/>
            </p:cNvGraphicFramePr>
            <p:nvPr/>
          </p:nvGraphicFramePr>
          <p:xfrm>
            <a:off x="8215338" y="1571612"/>
            <a:ext cx="714380" cy="368712"/>
          </p:xfrm>
          <a:graphic>
            <a:graphicData uri="http://schemas.openxmlformats.org/presentationml/2006/ole">
              <p:oleObj spid="_x0000_s135171" name="Формула" r:id="rId4" imgW="393480" imgH="203040" progId="Equation.3">
                <p:embed/>
              </p:oleObj>
            </a:graphicData>
          </a:graphic>
        </p:graphicFrame>
        <p:graphicFrame>
          <p:nvGraphicFramePr>
            <p:cNvPr id="24" name="Объект 23"/>
            <p:cNvGraphicFramePr>
              <a:graphicFrameLocks noChangeAspect="1"/>
            </p:cNvGraphicFramePr>
            <p:nvPr/>
          </p:nvGraphicFramePr>
          <p:xfrm>
            <a:off x="1928794" y="1785926"/>
            <a:ext cx="368302" cy="453295"/>
          </p:xfrm>
          <a:graphic>
            <a:graphicData uri="http://schemas.openxmlformats.org/presentationml/2006/ole">
              <p:oleObj spid="_x0000_s135172" name="Формула" r:id="rId5" imgW="164880" imgH="203040" progId="Equation.3">
                <p:embed/>
              </p:oleObj>
            </a:graphicData>
          </a:graphic>
        </p:graphicFrame>
      </p:grpSp>
      <p:grpSp>
        <p:nvGrpSpPr>
          <p:cNvPr id="64" name="Группа 63"/>
          <p:cNvGrpSpPr/>
          <p:nvPr/>
        </p:nvGrpSpPr>
        <p:grpSpPr>
          <a:xfrm>
            <a:off x="285720" y="2285992"/>
            <a:ext cx="8643998" cy="523875"/>
            <a:chOff x="285720" y="2285992"/>
            <a:chExt cx="8643998" cy="523875"/>
          </a:xfrm>
        </p:grpSpPr>
        <p:sp>
          <p:nvSpPr>
            <p:cNvPr id="26" name="TextBox 25"/>
            <p:cNvSpPr txBox="1"/>
            <p:nvPr/>
          </p:nvSpPr>
          <p:spPr>
            <a:xfrm>
              <a:off x="285720" y="2357430"/>
              <a:ext cx="8643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Имеем                                                    не существует                        .</a:t>
              </a:r>
              <a:endParaRPr lang="ru-RU" dirty="0"/>
            </a:p>
          </p:txBody>
        </p:sp>
        <p:graphicFrame>
          <p:nvGraphicFramePr>
            <p:cNvPr id="27" name="Объект 26"/>
            <p:cNvGraphicFramePr>
              <a:graphicFrameLocks noChangeAspect="1"/>
            </p:cNvGraphicFramePr>
            <p:nvPr/>
          </p:nvGraphicFramePr>
          <p:xfrm>
            <a:off x="1214414" y="2357430"/>
            <a:ext cx="2143125" cy="452437"/>
          </p:xfrm>
          <a:graphic>
            <a:graphicData uri="http://schemas.openxmlformats.org/presentationml/2006/ole">
              <p:oleObj spid="_x0000_s135173" name="Формула" r:id="rId6" imgW="1143000" imgH="241200" progId="Equation.3">
                <p:embed/>
              </p:oleObj>
            </a:graphicData>
          </a:graphic>
        </p:graphicFrame>
        <p:graphicFrame>
          <p:nvGraphicFramePr>
            <p:cNvPr id="28" name="Объект 27"/>
            <p:cNvGraphicFramePr>
              <a:graphicFrameLocks noChangeAspect="1"/>
            </p:cNvGraphicFramePr>
            <p:nvPr/>
          </p:nvGraphicFramePr>
          <p:xfrm>
            <a:off x="3571868" y="2285992"/>
            <a:ext cx="357190" cy="439618"/>
          </p:xfrm>
          <a:graphic>
            <a:graphicData uri="http://schemas.openxmlformats.org/presentationml/2006/ole">
              <p:oleObj spid="_x0000_s135174" name="Формула" r:id="rId7" imgW="164880" imgH="203040" progId="Equation.3">
                <p:embed/>
              </p:oleObj>
            </a:graphicData>
          </a:graphic>
        </p:graphicFrame>
        <p:graphicFrame>
          <p:nvGraphicFramePr>
            <p:cNvPr id="31" name="Объект 30"/>
            <p:cNvGraphicFramePr>
              <a:graphicFrameLocks noChangeAspect="1"/>
            </p:cNvGraphicFramePr>
            <p:nvPr/>
          </p:nvGraphicFramePr>
          <p:xfrm>
            <a:off x="5572132" y="2285992"/>
            <a:ext cx="1266832" cy="422277"/>
          </p:xfrm>
          <a:graphic>
            <a:graphicData uri="http://schemas.openxmlformats.org/presentationml/2006/ole">
              <p:oleObj spid="_x0000_s135175" name="Формула" r:id="rId8" imgW="533160" imgH="177480" progId="Equation.3">
                <p:embed/>
              </p:oleObj>
            </a:graphicData>
          </a:graphic>
        </p:graphicFrame>
      </p:grpSp>
      <p:cxnSp>
        <p:nvCxnSpPr>
          <p:cNvPr id="41" name="Прямая со стрелкой 40"/>
          <p:cNvCxnSpPr/>
          <p:nvPr/>
        </p:nvCxnSpPr>
        <p:spPr>
          <a:xfrm flipV="1">
            <a:off x="428596" y="5357826"/>
            <a:ext cx="821537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286776" y="535782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х</a:t>
            </a:r>
            <a:endParaRPr lang="ru-RU" dirty="0"/>
          </a:p>
        </p:txBody>
      </p:sp>
      <p:graphicFrame>
        <p:nvGraphicFramePr>
          <p:cNvPr id="132115" name="Object 11"/>
          <p:cNvGraphicFramePr>
            <a:graphicFrameLocks noChangeAspect="1"/>
          </p:cNvGraphicFramePr>
          <p:nvPr/>
        </p:nvGraphicFramePr>
        <p:xfrm>
          <a:off x="357158" y="5000636"/>
          <a:ext cx="357187" cy="439737"/>
        </p:xfrm>
        <a:graphic>
          <a:graphicData uri="http://schemas.openxmlformats.org/presentationml/2006/ole">
            <p:oleObj spid="_x0000_s135178" name="Формула" r:id="rId9" imgW="164880" imgH="203040" progId="Equation.3">
              <p:embed/>
            </p:oleObj>
          </a:graphicData>
        </a:graphic>
      </p:graphicFrame>
      <p:graphicFrame>
        <p:nvGraphicFramePr>
          <p:cNvPr id="132116" name="Object 11"/>
          <p:cNvGraphicFramePr>
            <a:graphicFrameLocks noChangeAspect="1"/>
          </p:cNvGraphicFramePr>
          <p:nvPr/>
        </p:nvGraphicFramePr>
        <p:xfrm>
          <a:off x="357158" y="5500702"/>
          <a:ext cx="301625" cy="357187"/>
        </p:xfrm>
        <a:graphic>
          <a:graphicData uri="http://schemas.openxmlformats.org/presentationml/2006/ole">
            <p:oleObj spid="_x0000_s135179" name="Формула" r:id="rId10" imgW="139680" imgH="164880" progId="Equation.3">
              <p:embed/>
            </p:oleObj>
          </a:graphicData>
        </a:graphic>
      </p:graphicFrame>
      <p:cxnSp>
        <p:nvCxnSpPr>
          <p:cNvPr id="44" name="Прямая соединительная линия 43"/>
          <p:cNvCxnSpPr/>
          <p:nvPr/>
        </p:nvCxnSpPr>
        <p:spPr>
          <a:xfrm rot="5400000">
            <a:off x="2215340" y="5428470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4144166" y="5428470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6001554" y="5357032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071670" y="550070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71934" y="550070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29322" y="542926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олилиния 50"/>
          <p:cNvSpPr/>
          <p:nvPr/>
        </p:nvSpPr>
        <p:spPr>
          <a:xfrm>
            <a:off x="6082145" y="4641273"/>
            <a:ext cx="2563091" cy="706582"/>
          </a:xfrm>
          <a:custGeom>
            <a:avLst/>
            <a:gdLst>
              <a:gd name="connsiteX0" fmla="*/ 2563091 w 2563091"/>
              <a:gd name="connsiteY0" fmla="*/ 0 h 706582"/>
              <a:gd name="connsiteX1" fmla="*/ 609600 w 2563091"/>
              <a:gd name="connsiteY1" fmla="*/ 180109 h 706582"/>
              <a:gd name="connsiteX2" fmla="*/ 0 w 2563091"/>
              <a:gd name="connsiteY2" fmla="*/ 706582 h 70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3091" h="706582">
                <a:moveTo>
                  <a:pt x="2563091" y="0"/>
                </a:moveTo>
                <a:cubicBezTo>
                  <a:pt x="1799936" y="31172"/>
                  <a:pt x="1036782" y="62345"/>
                  <a:pt x="609600" y="180109"/>
                </a:cubicBezTo>
                <a:cubicBezTo>
                  <a:pt x="182418" y="297873"/>
                  <a:pt x="91209" y="502227"/>
                  <a:pt x="0" y="70658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4211782" y="4659746"/>
            <a:ext cx="1856509" cy="729672"/>
          </a:xfrm>
          <a:custGeom>
            <a:avLst/>
            <a:gdLst>
              <a:gd name="connsiteX0" fmla="*/ 1856509 w 1856509"/>
              <a:gd name="connsiteY0" fmla="*/ 701963 h 729672"/>
              <a:gd name="connsiteX1" fmla="*/ 1052945 w 1856509"/>
              <a:gd name="connsiteY1" fmla="*/ 78509 h 729672"/>
              <a:gd name="connsiteX2" fmla="*/ 429491 w 1856509"/>
              <a:gd name="connsiteY2" fmla="*/ 230909 h 729672"/>
              <a:gd name="connsiteX3" fmla="*/ 0 w 1856509"/>
              <a:gd name="connsiteY3" fmla="*/ 729672 h 72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509" h="729672">
                <a:moveTo>
                  <a:pt x="1856509" y="701963"/>
                </a:moveTo>
                <a:cubicBezTo>
                  <a:pt x="1573645" y="429490"/>
                  <a:pt x="1290781" y="157018"/>
                  <a:pt x="1052945" y="78509"/>
                </a:cubicBezTo>
                <a:cubicBezTo>
                  <a:pt x="815109" y="0"/>
                  <a:pt x="604982" y="122382"/>
                  <a:pt x="429491" y="230909"/>
                </a:cubicBezTo>
                <a:cubicBezTo>
                  <a:pt x="254000" y="339436"/>
                  <a:pt x="127000" y="534554"/>
                  <a:pt x="0" y="72967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>
            <a:off x="2285984" y="4714884"/>
            <a:ext cx="1927947" cy="729672"/>
          </a:xfrm>
          <a:custGeom>
            <a:avLst/>
            <a:gdLst>
              <a:gd name="connsiteX0" fmla="*/ 1856509 w 1856509"/>
              <a:gd name="connsiteY0" fmla="*/ 701963 h 729672"/>
              <a:gd name="connsiteX1" fmla="*/ 1052945 w 1856509"/>
              <a:gd name="connsiteY1" fmla="*/ 78509 h 729672"/>
              <a:gd name="connsiteX2" fmla="*/ 429491 w 1856509"/>
              <a:gd name="connsiteY2" fmla="*/ 230909 h 729672"/>
              <a:gd name="connsiteX3" fmla="*/ 0 w 1856509"/>
              <a:gd name="connsiteY3" fmla="*/ 729672 h 72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509" h="729672">
                <a:moveTo>
                  <a:pt x="1856509" y="701963"/>
                </a:moveTo>
                <a:cubicBezTo>
                  <a:pt x="1573645" y="429490"/>
                  <a:pt x="1290781" y="157018"/>
                  <a:pt x="1052945" y="78509"/>
                </a:cubicBezTo>
                <a:cubicBezTo>
                  <a:pt x="815109" y="0"/>
                  <a:pt x="604982" y="122382"/>
                  <a:pt x="429491" y="230909"/>
                </a:cubicBezTo>
                <a:cubicBezTo>
                  <a:pt x="254000" y="339436"/>
                  <a:pt x="127000" y="534554"/>
                  <a:pt x="0" y="72967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>
            <a:off x="471055" y="4655127"/>
            <a:ext cx="1814945" cy="762000"/>
          </a:xfrm>
          <a:custGeom>
            <a:avLst/>
            <a:gdLst>
              <a:gd name="connsiteX0" fmla="*/ 1814945 w 1814945"/>
              <a:gd name="connsiteY0" fmla="*/ 762000 h 762000"/>
              <a:gd name="connsiteX1" fmla="*/ 1454727 w 1814945"/>
              <a:gd name="connsiteY1" fmla="*/ 387928 h 762000"/>
              <a:gd name="connsiteX2" fmla="*/ 0 w 1814945"/>
              <a:gd name="connsiteY2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4945" h="762000">
                <a:moveTo>
                  <a:pt x="1814945" y="762000"/>
                </a:moveTo>
                <a:cubicBezTo>
                  <a:pt x="1786081" y="638464"/>
                  <a:pt x="1757218" y="514928"/>
                  <a:pt x="1454727" y="387928"/>
                </a:cubicBezTo>
                <a:cubicBezTo>
                  <a:pt x="1152236" y="260928"/>
                  <a:pt x="576118" y="130464"/>
                  <a:pt x="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2786050" y="4643446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+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857752" y="450057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+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57224" y="4643446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-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43702" y="4572008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-</a:t>
            </a:r>
            <a:endParaRPr lang="ru-RU" sz="5400" b="1" dirty="0">
              <a:solidFill>
                <a:srgbClr val="FF0000"/>
              </a:solidFill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 flipV="1">
            <a:off x="2357422" y="5643578"/>
            <a:ext cx="1571636" cy="315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4500562" y="5572140"/>
            <a:ext cx="1214446" cy="3868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642910" y="5572140"/>
            <a:ext cx="1643074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6286512" y="5572140"/>
            <a:ext cx="2143140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857884" y="585789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max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85918" y="592933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min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74" name="Объект 73"/>
          <p:cNvGraphicFramePr>
            <a:graphicFrameLocks noChangeAspect="1"/>
          </p:cNvGraphicFramePr>
          <p:nvPr/>
        </p:nvGraphicFramePr>
        <p:xfrm>
          <a:off x="1214414" y="3286124"/>
          <a:ext cx="2935288" cy="474663"/>
        </p:xfrm>
        <a:graphic>
          <a:graphicData uri="http://schemas.openxmlformats.org/presentationml/2006/ole">
            <p:oleObj spid="_x0000_s135180" name="Формула" r:id="rId11" imgW="1257120" imgH="203040" progId="Equation.3">
              <p:embed/>
            </p:oleObj>
          </a:graphicData>
        </a:graphic>
      </p:graphicFrame>
      <p:graphicFrame>
        <p:nvGraphicFramePr>
          <p:cNvPr id="75" name="Объект 74"/>
          <p:cNvGraphicFramePr>
            <a:graphicFrameLocks noChangeAspect="1"/>
          </p:cNvGraphicFramePr>
          <p:nvPr/>
        </p:nvGraphicFramePr>
        <p:xfrm>
          <a:off x="5000628" y="3214686"/>
          <a:ext cx="1936750" cy="549275"/>
        </p:xfrm>
        <a:graphic>
          <a:graphicData uri="http://schemas.openxmlformats.org/presentationml/2006/ole">
            <p:oleObj spid="_x0000_s135181" name="Формула" r:id="rId12" imgW="850680" imgH="241200" progId="Equation.3">
              <p:embed/>
            </p:oleObj>
          </a:graphicData>
        </a:graphic>
      </p:graphicFrame>
      <p:grpSp>
        <p:nvGrpSpPr>
          <p:cNvPr id="50" name="Группа 7"/>
          <p:cNvGrpSpPr/>
          <p:nvPr/>
        </p:nvGrpSpPr>
        <p:grpSpPr>
          <a:xfrm>
            <a:off x="2319136" y="142855"/>
            <a:ext cx="2752930" cy="928692"/>
            <a:chOff x="142844" y="1142985"/>
            <a:chExt cx="5361014" cy="873131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142844" y="1142985"/>
              <a:ext cx="5361014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60" name="Содержимое 4"/>
            <p:cNvGraphicFramePr>
              <a:graphicFrameLocks noChangeAspect="1"/>
            </p:cNvGraphicFramePr>
            <p:nvPr/>
          </p:nvGraphicFramePr>
          <p:xfrm>
            <a:off x="1197429" y="1304196"/>
            <a:ext cx="3193493" cy="523877"/>
          </p:xfrm>
          <a:graphic>
            <a:graphicData uri="http://schemas.openxmlformats.org/presentationml/2006/ole">
              <p:oleObj spid="_x0000_s135182" name="Формула" r:id="rId13" imgW="761760" imgH="2412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/>
      <p:bldP spid="48" grpId="0"/>
      <p:bldP spid="49" grpId="0"/>
      <p:bldP spid="51" grpId="0" animBg="1"/>
      <p:bldP spid="52" grpId="0" animBg="1"/>
      <p:bldP spid="53" grpId="0" animBg="1"/>
      <p:bldP spid="55" grpId="0" animBg="1"/>
      <p:bldP spid="56" grpId="0"/>
      <p:bldP spid="57" grpId="0"/>
      <p:bldP spid="58" grpId="0"/>
      <p:bldP spid="59" grpId="0"/>
      <p:bldP spid="72" grpId="0"/>
      <p:bldP spid="7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4786322"/>
            <a:ext cx="9715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Управляющая кнопка: далее 45">
            <a:hlinkClick r:id="" action="ppaction://noaction" highlightClick="1"/>
          </p:cNvPr>
          <p:cNvSpPr/>
          <p:nvPr/>
        </p:nvSpPr>
        <p:spPr>
          <a:xfrm>
            <a:off x="7572396" y="1571612"/>
            <a:ext cx="428628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0" y="0"/>
            <a:ext cx="17144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№18(</a:t>
            </a:r>
            <a:r>
              <a:rPr lang="en-US" sz="3200" dirty="0" smtClean="0">
                <a:latin typeface="Georgia" pitchFamily="18" charset="0"/>
              </a:rPr>
              <a:t>*</a:t>
            </a:r>
            <a:r>
              <a:rPr lang="ru-RU" sz="3200" dirty="0" smtClean="0">
                <a:latin typeface="Georgia" pitchFamily="18" charset="0"/>
              </a:rPr>
              <a:t>)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59" name="Объект 58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36194" name="Формула" r:id="rId5" imgW="0" imgH="0" progId="Equation.3">
              <p:embed/>
            </p:oleObj>
          </a:graphicData>
        </a:graphic>
      </p:graphicFrame>
      <p:grpSp>
        <p:nvGrpSpPr>
          <p:cNvPr id="2" name="Группа 62"/>
          <p:cNvGrpSpPr/>
          <p:nvPr/>
        </p:nvGrpSpPr>
        <p:grpSpPr>
          <a:xfrm>
            <a:off x="285720" y="0"/>
            <a:ext cx="4919713" cy="5619750"/>
            <a:chOff x="285720" y="214291"/>
            <a:chExt cx="4919713" cy="561975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285720" y="214291"/>
              <a:ext cx="4908550" cy="5619750"/>
              <a:chOff x="2496" y="-26"/>
              <a:chExt cx="3092" cy="3540"/>
            </a:xfrm>
          </p:grpSpPr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2496" y="144"/>
                <a:ext cx="3072" cy="3370"/>
                <a:chOff x="2496" y="144"/>
                <a:chExt cx="3072" cy="4044"/>
              </a:xfrm>
            </p:grpSpPr>
            <p:sp>
              <p:nvSpPr>
                <p:cNvPr id="163" name="Line 4"/>
                <p:cNvSpPr>
                  <a:spLocks noChangeShapeType="1"/>
                </p:cNvSpPr>
                <p:nvPr/>
              </p:nvSpPr>
              <p:spPr bwMode="auto">
                <a:xfrm>
                  <a:off x="5568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" name="Line 5"/>
                <p:cNvSpPr>
                  <a:spLocks noChangeShapeType="1"/>
                </p:cNvSpPr>
                <p:nvPr/>
              </p:nvSpPr>
              <p:spPr bwMode="auto">
                <a:xfrm>
                  <a:off x="2496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5" name="Line 6"/>
                <p:cNvSpPr>
                  <a:spLocks noChangeShapeType="1"/>
                </p:cNvSpPr>
                <p:nvPr/>
              </p:nvSpPr>
              <p:spPr bwMode="auto">
                <a:xfrm>
                  <a:off x="2752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" name="Line 7"/>
                <p:cNvSpPr>
                  <a:spLocks noChangeShapeType="1"/>
                </p:cNvSpPr>
                <p:nvPr/>
              </p:nvSpPr>
              <p:spPr bwMode="auto">
                <a:xfrm>
                  <a:off x="3008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" name="Line 8"/>
                <p:cNvSpPr>
                  <a:spLocks noChangeShapeType="1"/>
                </p:cNvSpPr>
                <p:nvPr/>
              </p:nvSpPr>
              <p:spPr bwMode="auto">
                <a:xfrm>
                  <a:off x="3264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" name="Line 9"/>
                <p:cNvSpPr>
                  <a:spLocks noChangeShapeType="1"/>
                </p:cNvSpPr>
                <p:nvPr/>
              </p:nvSpPr>
              <p:spPr bwMode="auto">
                <a:xfrm>
                  <a:off x="3520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" name="Line 10"/>
                <p:cNvSpPr>
                  <a:spLocks noChangeShapeType="1"/>
                </p:cNvSpPr>
                <p:nvPr/>
              </p:nvSpPr>
              <p:spPr bwMode="auto">
                <a:xfrm>
                  <a:off x="3776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" name="Line 11"/>
                <p:cNvSpPr>
                  <a:spLocks noChangeShapeType="1"/>
                </p:cNvSpPr>
                <p:nvPr/>
              </p:nvSpPr>
              <p:spPr bwMode="auto">
                <a:xfrm>
                  <a:off x="4032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1" name="Line 12"/>
                <p:cNvSpPr>
                  <a:spLocks noChangeShapeType="1"/>
                </p:cNvSpPr>
                <p:nvPr/>
              </p:nvSpPr>
              <p:spPr bwMode="auto">
                <a:xfrm>
                  <a:off x="4288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" name="Line 13"/>
                <p:cNvSpPr>
                  <a:spLocks noChangeShapeType="1"/>
                </p:cNvSpPr>
                <p:nvPr/>
              </p:nvSpPr>
              <p:spPr bwMode="auto">
                <a:xfrm>
                  <a:off x="4544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3" name="Line 14"/>
                <p:cNvSpPr>
                  <a:spLocks noChangeShapeType="1"/>
                </p:cNvSpPr>
                <p:nvPr/>
              </p:nvSpPr>
              <p:spPr bwMode="auto">
                <a:xfrm>
                  <a:off x="4881" y="156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" name="Line 15"/>
                <p:cNvSpPr>
                  <a:spLocks noChangeShapeType="1"/>
                </p:cNvSpPr>
                <p:nvPr/>
              </p:nvSpPr>
              <p:spPr bwMode="auto">
                <a:xfrm>
                  <a:off x="5056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5" name="Line 16"/>
                <p:cNvSpPr>
                  <a:spLocks noChangeShapeType="1"/>
                </p:cNvSpPr>
                <p:nvPr/>
              </p:nvSpPr>
              <p:spPr bwMode="auto">
                <a:xfrm>
                  <a:off x="5312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41" name="Line 17"/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Line 18"/>
              <p:cNvSpPr>
                <a:spLocks noChangeShapeType="1"/>
              </p:cNvSpPr>
              <p:nvPr/>
            </p:nvSpPr>
            <p:spPr bwMode="auto">
              <a:xfrm>
                <a:off x="2496" y="381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Line 19"/>
              <p:cNvSpPr>
                <a:spLocks noChangeShapeType="1"/>
              </p:cNvSpPr>
              <p:nvPr/>
            </p:nvSpPr>
            <p:spPr bwMode="auto">
              <a:xfrm>
                <a:off x="2496" y="618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Line 20"/>
              <p:cNvSpPr>
                <a:spLocks noChangeShapeType="1"/>
              </p:cNvSpPr>
              <p:nvPr/>
            </p:nvSpPr>
            <p:spPr bwMode="auto">
              <a:xfrm>
                <a:off x="2496" y="856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Line 21"/>
              <p:cNvSpPr>
                <a:spLocks noChangeShapeType="1"/>
              </p:cNvSpPr>
              <p:nvPr/>
            </p:nvSpPr>
            <p:spPr bwMode="auto">
              <a:xfrm>
                <a:off x="2496" y="1093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Line 22"/>
              <p:cNvSpPr>
                <a:spLocks noChangeShapeType="1"/>
              </p:cNvSpPr>
              <p:nvPr/>
            </p:nvSpPr>
            <p:spPr bwMode="auto">
              <a:xfrm>
                <a:off x="2496" y="1330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Line 23"/>
              <p:cNvSpPr>
                <a:spLocks noChangeShapeType="1"/>
              </p:cNvSpPr>
              <p:nvPr/>
            </p:nvSpPr>
            <p:spPr bwMode="auto">
              <a:xfrm>
                <a:off x="2496" y="1567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Line 24"/>
              <p:cNvSpPr>
                <a:spLocks noChangeShapeType="1"/>
              </p:cNvSpPr>
              <p:nvPr/>
            </p:nvSpPr>
            <p:spPr bwMode="auto">
              <a:xfrm>
                <a:off x="2496" y="1804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Line 25"/>
              <p:cNvSpPr>
                <a:spLocks noChangeShapeType="1"/>
              </p:cNvSpPr>
              <p:nvPr/>
            </p:nvSpPr>
            <p:spPr bwMode="auto">
              <a:xfrm>
                <a:off x="2496" y="2041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Line 26"/>
              <p:cNvSpPr>
                <a:spLocks noChangeShapeType="1"/>
              </p:cNvSpPr>
              <p:nvPr/>
            </p:nvSpPr>
            <p:spPr bwMode="auto">
              <a:xfrm>
                <a:off x="2496" y="2279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Line 27"/>
              <p:cNvSpPr>
                <a:spLocks noChangeShapeType="1"/>
              </p:cNvSpPr>
              <p:nvPr/>
            </p:nvSpPr>
            <p:spPr bwMode="auto">
              <a:xfrm>
                <a:off x="2496" y="2516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Line 28"/>
              <p:cNvSpPr>
                <a:spLocks noChangeShapeType="1"/>
              </p:cNvSpPr>
              <p:nvPr/>
            </p:nvSpPr>
            <p:spPr bwMode="auto">
              <a:xfrm>
                <a:off x="2496" y="2753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Line 29"/>
              <p:cNvSpPr>
                <a:spLocks noChangeShapeType="1"/>
              </p:cNvSpPr>
              <p:nvPr/>
            </p:nvSpPr>
            <p:spPr bwMode="auto">
              <a:xfrm>
                <a:off x="2496" y="2990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Line 30"/>
              <p:cNvSpPr>
                <a:spLocks noChangeShapeType="1"/>
              </p:cNvSpPr>
              <p:nvPr/>
            </p:nvSpPr>
            <p:spPr bwMode="auto">
              <a:xfrm>
                <a:off x="2496" y="3227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Line 31"/>
              <p:cNvSpPr>
                <a:spLocks noChangeShapeType="1"/>
              </p:cNvSpPr>
              <p:nvPr/>
            </p:nvSpPr>
            <p:spPr bwMode="auto">
              <a:xfrm>
                <a:off x="2496" y="3464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32"/>
              <p:cNvSpPr>
                <a:spLocks/>
              </p:cNvSpPr>
              <p:nvPr/>
            </p:nvSpPr>
            <p:spPr bwMode="auto">
              <a:xfrm>
                <a:off x="2512" y="1800"/>
                <a:ext cx="3048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048" y="0"/>
                  </a:cxn>
                </a:cxnLst>
                <a:rect l="0" t="0" r="r" b="b"/>
                <a:pathLst>
                  <a:path w="3048" h="8">
                    <a:moveTo>
                      <a:pt x="0" y="8"/>
                    </a:moveTo>
                    <a:lnTo>
                      <a:pt x="3048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33"/>
              <p:cNvSpPr>
                <a:spLocks/>
              </p:cNvSpPr>
              <p:nvPr/>
            </p:nvSpPr>
            <p:spPr bwMode="auto">
              <a:xfrm>
                <a:off x="4024" y="64"/>
                <a:ext cx="8" cy="3448"/>
              </a:xfrm>
              <a:custGeom>
                <a:avLst/>
                <a:gdLst/>
                <a:ahLst/>
                <a:cxnLst>
                  <a:cxn ang="0">
                    <a:pos x="0" y="3448"/>
                  </a:cxn>
                  <a:cxn ang="0">
                    <a:pos x="8" y="0"/>
                  </a:cxn>
                </a:cxnLst>
                <a:rect l="0" t="0" r="r" b="b"/>
                <a:pathLst>
                  <a:path w="8" h="3448">
                    <a:moveTo>
                      <a:pt x="0" y="3448"/>
                    </a:moveTo>
                    <a:lnTo>
                      <a:pt x="8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Text Box 34"/>
              <p:cNvSpPr txBox="1">
                <a:spLocks noChangeArrowheads="1"/>
              </p:cNvSpPr>
              <p:nvPr/>
            </p:nvSpPr>
            <p:spPr bwMode="auto">
              <a:xfrm>
                <a:off x="5328" y="1680"/>
                <a:ext cx="26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 b="1" i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x</a:t>
                </a:r>
                <a:endParaRPr lang="ru-RU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59" name="Text Box 35"/>
              <p:cNvSpPr txBox="1">
                <a:spLocks noChangeArrowheads="1"/>
              </p:cNvSpPr>
              <p:nvPr/>
            </p:nvSpPr>
            <p:spPr bwMode="auto">
              <a:xfrm>
                <a:off x="3840" y="1776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160" name="Text Box 36"/>
              <p:cNvSpPr txBox="1">
                <a:spLocks noChangeArrowheads="1"/>
              </p:cNvSpPr>
              <p:nvPr/>
            </p:nvSpPr>
            <p:spPr bwMode="auto">
              <a:xfrm>
                <a:off x="4992" y="3072"/>
                <a:ext cx="26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600" b="1" i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</a:t>
                </a:r>
              </a:p>
            </p:txBody>
          </p:sp>
          <p:sp>
            <p:nvSpPr>
              <p:cNvPr id="161" name="Text Box 37"/>
              <p:cNvSpPr txBox="1">
                <a:spLocks noChangeArrowheads="1"/>
              </p:cNvSpPr>
              <p:nvPr/>
            </p:nvSpPr>
            <p:spPr bwMode="auto">
              <a:xfrm>
                <a:off x="3756" y="-26"/>
                <a:ext cx="24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y</a:t>
                </a:r>
                <a:endParaRPr lang="ru-RU" sz="36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62" name="Text Box 38"/>
              <p:cNvSpPr txBox="1">
                <a:spLocks noChangeArrowheads="1"/>
              </p:cNvSpPr>
              <p:nvPr/>
            </p:nvSpPr>
            <p:spPr bwMode="auto">
              <a:xfrm>
                <a:off x="4176" y="1796"/>
                <a:ext cx="11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aphicFrame>
          <p:nvGraphicFramePr>
            <p:cNvPr id="126987" name="Object 11"/>
            <p:cNvGraphicFramePr>
              <a:graphicFrameLocks noChangeAspect="1"/>
            </p:cNvGraphicFramePr>
            <p:nvPr/>
          </p:nvGraphicFramePr>
          <p:xfrm>
            <a:off x="4929190" y="2857496"/>
            <a:ext cx="276243" cy="214856"/>
          </p:xfrm>
          <a:graphic>
            <a:graphicData uri="http://schemas.openxmlformats.org/presentationml/2006/ole">
              <p:oleObj spid="_x0000_s136195" name="Формула" r:id="rId6" imgW="228600" imgH="177480" progId="Equation.3">
                <p:embed/>
              </p:oleObj>
            </a:graphicData>
          </a:graphic>
        </p:graphicFrame>
      </p:grpSp>
      <p:sp>
        <p:nvSpPr>
          <p:cNvPr id="69" name="TextBox 68"/>
          <p:cNvSpPr txBox="1"/>
          <p:nvPr/>
        </p:nvSpPr>
        <p:spPr>
          <a:xfrm>
            <a:off x="3000364" y="300037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714612" y="192880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</a:t>
            </a:r>
            <a:endParaRPr lang="ru-RU" sz="24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2071670" y="300037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-1</a:t>
            </a:r>
            <a:endParaRPr lang="ru-RU" sz="2400" b="1" dirty="0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rot="5400000" flipH="1" flipV="1">
            <a:off x="1964910" y="3321446"/>
            <a:ext cx="785818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 flipH="1" flipV="1">
            <a:off x="2679290" y="2535628"/>
            <a:ext cx="785818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Группа 7"/>
          <p:cNvGrpSpPr/>
          <p:nvPr/>
        </p:nvGrpSpPr>
        <p:grpSpPr>
          <a:xfrm>
            <a:off x="6143636" y="214290"/>
            <a:ext cx="2752930" cy="928692"/>
            <a:chOff x="142844" y="1142985"/>
            <a:chExt cx="5361014" cy="873131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142844" y="1142985"/>
              <a:ext cx="5361014" cy="8731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8" name="Содержимое 4"/>
            <p:cNvGraphicFramePr>
              <a:graphicFrameLocks noChangeAspect="1"/>
            </p:cNvGraphicFramePr>
            <p:nvPr/>
          </p:nvGraphicFramePr>
          <p:xfrm>
            <a:off x="1197429" y="1304196"/>
            <a:ext cx="3193493" cy="523877"/>
          </p:xfrm>
          <a:graphic>
            <a:graphicData uri="http://schemas.openxmlformats.org/presentationml/2006/ole">
              <p:oleObj spid="_x0000_s136197" name="Формула" r:id="rId7" imgW="761760" imgH="241200" progId="Equation.3">
                <p:embed/>
              </p:oleObj>
            </a:graphicData>
          </a:graphic>
        </p:graphicFrame>
      </p:grpSp>
      <p:pic>
        <p:nvPicPr>
          <p:cNvPr id="136198" name="Picture 6"/>
          <p:cNvPicPr>
            <a:picLocks noChangeAspect="1" noChangeArrowheads="1"/>
          </p:cNvPicPr>
          <p:nvPr/>
        </p:nvPicPr>
        <p:blipFill>
          <a:blip r:embed="rId8"/>
          <a:srcRect l="32074" t="35663" r="28041" b="32328"/>
          <a:stretch>
            <a:fillRect/>
          </a:stretch>
        </p:blipFill>
        <p:spPr bwMode="auto">
          <a:xfrm>
            <a:off x="285720" y="1857364"/>
            <a:ext cx="49292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Литература: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357298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Математика. Приложение к газете «Первое сентября» №35 , 1995 г.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Программа «Живая математика»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2910" y="428604"/>
            <a:ext cx="4908550" cy="5473700"/>
            <a:chOff x="2496" y="64"/>
            <a:chExt cx="3092" cy="34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496" y="144"/>
              <a:ext cx="3072" cy="3360"/>
              <a:chOff x="2496" y="144"/>
              <a:chExt cx="3072" cy="4032"/>
            </a:xfrm>
          </p:grpSpPr>
          <p:sp>
            <p:nvSpPr>
              <p:cNvPr id="125" name="Line 4"/>
              <p:cNvSpPr>
                <a:spLocks noChangeShapeType="1"/>
              </p:cNvSpPr>
              <p:nvPr/>
            </p:nvSpPr>
            <p:spPr bwMode="auto">
              <a:xfrm>
                <a:off x="556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Line 5"/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Line 6"/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Line 7"/>
              <p:cNvSpPr>
                <a:spLocks noChangeShapeType="1"/>
              </p:cNvSpPr>
              <p:nvPr/>
            </p:nvSpPr>
            <p:spPr bwMode="auto">
              <a:xfrm>
                <a:off x="300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Line 8"/>
              <p:cNvSpPr>
                <a:spLocks noChangeShapeType="1"/>
              </p:cNvSpPr>
              <p:nvPr/>
            </p:nvSpPr>
            <p:spPr bwMode="auto">
              <a:xfrm>
                <a:off x="326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Line 9"/>
              <p:cNvSpPr>
                <a:spLocks noChangeShapeType="1"/>
              </p:cNvSpPr>
              <p:nvPr/>
            </p:nvSpPr>
            <p:spPr bwMode="auto">
              <a:xfrm>
                <a:off x="352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Line 10"/>
              <p:cNvSpPr>
                <a:spLocks noChangeShapeType="1"/>
              </p:cNvSpPr>
              <p:nvPr/>
            </p:nvSpPr>
            <p:spPr bwMode="auto">
              <a:xfrm>
                <a:off x="377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Line 11"/>
              <p:cNvSpPr>
                <a:spLocks noChangeShapeType="1"/>
              </p:cNvSpPr>
              <p:nvPr/>
            </p:nvSpPr>
            <p:spPr bwMode="auto">
              <a:xfrm>
                <a:off x="403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Line 12"/>
              <p:cNvSpPr>
                <a:spLocks noChangeShapeType="1"/>
              </p:cNvSpPr>
              <p:nvPr/>
            </p:nvSpPr>
            <p:spPr bwMode="auto">
              <a:xfrm>
                <a:off x="428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Line 13"/>
              <p:cNvSpPr>
                <a:spLocks noChangeShapeType="1"/>
              </p:cNvSpPr>
              <p:nvPr/>
            </p:nvSpPr>
            <p:spPr bwMode="auto">
              <a:xfrm>
                <a:off x="454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Line 14"/>
              <p:cNvSpPr>
                <a:spLocks noChangeShapeType="1"/>
              </p:cNvSpPr>
              <p:nvPr/>
            </p:nvSpPr>
            <p:spPr bwMode="auto">
              <a:xfrm>
                <a:off x="480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Line 15"/>
              <p:cNvSpPr>
                <a:spLocks noChangeShapeType="1"/>
              </p:cNvSpPr>
              <p:nvPr/>
            </p:nvSpPr>
            <p:spPr bwMode="auto">
              <a:xfrm>
                <a:off x="505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Line 16"/>
              <p:cNvSpPr>
                <a:spLocks noChangeShapeType="1"/>
              </p:cNvSpPr>
              <p:nvPr/>
            </p:nvSpPr>
            <p:spPr bwMode="auto">
              <a:xfrm>
                <a:off x="531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" name="Line 17"/>
            <p:cNvSpPr>
              <a:spLocks noChangeShapeType="1"/>
            </p:cNvSpPr>
            <p:nvPr/>
          </p:nvSpPr>
          <p:spPr bwMode="auto">
            <a:xfrm>
              <a:off x="2496" y="14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Line 18"/>
            <p:cNvSpPr>
              <a:spLocks noChangeShapeType="1"/>
            </p:cNvSpPr>
            <p:nvPr/>
          </p:nvSpPr>
          <p:spPr bwMode="auto">
            <a:xfrm>
              <a:off x="2496" y="38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Line 19"/>
            <p:cNvSpPr>
              <a:spLocks noChangeShapeType="1"/>
            </p:cNvSpPr>
            <p:nvPr/>
          </p:nvSpPr>
          <p:spPr bwMode="auto">
            <a:xfrm>
              <a:off x="2496" y="618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Line 20"/>
            <p:cNvSpPr>
              <a:spLocks noChangeShapeType="1"/>
            </p:cNvSpPr>
            <p:nvPr/>
          </p:nvSpPr>
          <p:spPr bwMode="auto">
            <a:xfrm>
              <a:off x="2496" y="856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Line 21"/>
            <p:cNvSpPr>
              <a:spLocks noChangeShapeType="1"/>
            </p:cNvSpPr>
            <p:nvPr/>
          </p:nvSpPr>
          <p:spPr bwMode="auto">
            <a:xfrm>
              <a:off x="2496" y="1093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Line 22"/>
            <p:cNvSpPr>
              <a:spLocks noChangeShapeType="1"/>
            </p:cNvSpPr>
            <p:nvPr/>
          </p:nvSpPr>
          <p:spPr bwMode="auto">
            <a:xfrm>
              <a:off x="2496" y="1330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Line 23"/>
            <p:cNvSpPr>
              <a:spLocks noChangeShapeType="1"/>
            </p:cNvSpPr>
            <p:nvPr/>
          </p:nvSpPr>
          <p:spPr bwMode="auto">
            <a:xfrm>
              <a:off x="2496" y="1567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Line 24"/>
            <p:cNvSpPr>
              <a:spLocks noChangeShapeType="1"/>
            </p:cNvSpPr>
            <p:nvPr/>
          </p:nvSpPr>
          <p:spPr bwMode="auto">
            <a:xfrm>
              <a:off x="2496" y="180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Line 25"/>
            <p:cNvSpPr>
              <a:spLocks noChangeShapeType="1"/>
            </p:cNvSpPr>
            <p:nvPr/>
          </p:nvSpPr>
          <p:spPr bwMode="auto">
            <a:xfrm>
              <a:off x="2496" y="2041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Line 26"/>
            <p:cNvSpPr>
              <a:spLocks noChangeShapeType="1"/>
            </p:cNvSpPr>
            <p:nvPr/>
          </p:nvSpPr>
          <p:spPr bwMode="auto">
            <a:xfrm>
              <a:off x="2496" y="2279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Line 27"/>
            <p:cNvSpPr>
              <a:spLocks noChangeShapeType="1"/>
            </p:cNvSpPr>
            <p:nvPr/>
          </p:nvSpPr>
          <p:spPr bwMode="auto">
            <a:xfrm>
              <a:off x="2496" y="2516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Line 28"/>
            <p:cNvSpPr>
              <a:spLocks noChangeShapeType="1"/>
            </p:cNvSpPr>
            <p:nvPr/>
          </p:nvSpPr>
          <p:spPr bwMode="auto">
            <a:xfrm>
              <a:off x="2496" y="2753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Line 29"/>
            <p:cNvSpPr>
              <a:spLocks noChangeShapeType="1"/>
            </p:cNvSpPr>
            <p:nvPr/>
          </p:nvSpPr>
          <p:spPr bwMode="auto">
            <a:xfrm>
              <a:off x="2496" y="2990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Line 30"/>
            <p:cNvSpPr>
              <a:spLocks noChangeShapeType="1"/>
            </p:cNvSpPr>
            <p:nvPr/>
          </p:nvSpPr>
          <p:spPr bwMode="auto">
            <a:xfrm>
              <a:off x="2496" y="3227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Line 31"/>
            <p:cNvSpPr>
              <a:spLocks noChangeShapeType="1"/>
            </p:cNvSpPr>
            <p:nvPr/>
          </p:nvSpPr>
          <p:spPr bwMode="auto">
            <a:xfrm>
              <a:off x="2496" y="3464"/>
              <a:ext cx="30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32"/>
            <p:cNvSpPr>
              <a:spLocks/>
            </p:cNvSpPr>
            <p:nvPr/>
          </p:nvSpPr>
          <p:spPr bwMode="auto">
            <a:xfrm>
              <a:off x="2512" y="1800"/>
              <a:ext cx="3048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048" y="0"/>
                </a:cxn>
              </a:cxnLst>
              <a:rect l="0" t="0" r="r" b="b"/>
              <a:pathLst>
                <a:path w="3048" h="8">
                  <a:moveTo>
                    <a:pt x="0" y="8"/>
                  </a:moveTo>
                  <a:lnTo>
                    <a:pt x="3048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33"/>
            <p:cNvSpPr>
              <a:spLocks/>
            </p:cNvSpPr>
            <p:nvPr/>
          </p:nvSpPr>
          <p:spPr bwMode="auto">
            <a:xfrm>
              <a:off x="4024" y="64"/>
              <a:ext cx="8" cy="3448"/>
            </a:xfrm>
            <a:custGeom>
              <a:avLst/>
              <a:gdLst/>
              <a:ahLst/>
              <a:cxnLst>
                <a:cxn ang="0">
                  <a:pos x="0" y="3448"/>
                </a:cxn>
                <a:cxn ang="0">
                  <a:pos x="8" y="0"/>
                </a:cxn>
              </a:cxnLst>
              <a:rect l="0" t="0" r="r" b="b"/>
              <a:pathLst>
                <a:path w="8" h="3448">
                  <a:moveTo>
                    <a:pt x="0" y="3448"/>
                  </a:moveTo>
                  <a:lnTo>
                    <a:pt x="8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Text Box 34"/>
            <p:cNvSpPr txBox="1">
              <a:spLocks noChangeArrowheads="1"/>
            </p:cNvSpPr>
            <p:nvPr/>
          </p:nvSpPr>
          <p:spPr bwMode="auto">
            <a:xfrm>
              <a:off x="5328" y="1680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x</a:t>
              </a:r>
              <a:endPara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1" name="Text Box 35"/>
            <p:cNvSpPr txBox="1">
              <a:spLocks noChangeArrowheads="1"/>
            </p:cNvSpPr>
            <p:nvPr/>
          </p:nvSpPr>
          <p:spPr bwMode="auto">
            <a:xfrm>
              <a:off x="3840" y="177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122" name="Text Box 36"/>
            <p:cNvSpPr txBox="1">
              <a:spLocks noChangeArrowheads="1"/>
            </p:cNvSpPr>
            <p:nvPr/>
          </p:nvSpPr>
          <p:spPr bwMode="auto">
            <a:xfrm>
              <a:off x="4992" y="3072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123" name="Text Box 37"/>
            <p:cNvSpPr txBox="1">
              <a:spLocks noChangeArrowheads="1"/>
            </p:cNvSpPr>
            <p:nvPr/>
          </p:nvSpPr>
          <p:spPr bwMode="auto">
            <a:xfrm>
              <a:off x="3648" y="144"/>
              <a:ext cx="2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y</a:t>
              </a:r>
              <a:endPara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4" name="Text Box 38"/>
            <p:cNvSpPr txBox="1">
              <a:spLocks noChangeArrowheads="1"/>
            </p:cNvSpPr>
            <p:nvPr/>
          </p:nvSpPr>
          <p:spPr bwMode="auto">
            <a:xfrm>
              <a:off x="4176" y="179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24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65100"/>
            <a:ext cx="3851275" cy="669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Овал 41"/>
          <p:cNvSpPr/>
          <p:nvPr/>
        </p:nvSpPr>
        <p:spPr>
          <a:xfrm>
            <a:off x="3000364" y="3071810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428992" y="3071810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286116" y="2571744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4857760"/>
            <a:ext cx="9715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Управляющая кнопка: далее 44">
            <a:hlinkClick r:id="" action="ppaction://noaction" highlightClick="1"/>
          </p:cNvPr>
          <p:cNvSpPr/>
          <p:nvPr/>
        </p:nvSpPr>
        <p:spPr>
          <a:xfrm>
            <a:off x="6572264" y="1857364"/>
            <a:ext cx="571504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1 (А)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47" name="Группа 7"/>
          <p:cNvGrpSpPr/>
          <p:nvPr/>
        </p:nvGrpSpPr>
        <p:grpSpPr>
          <a:xfrm>
            <a:off x="5857884" y="357166"/>
            <a:ext cx="2786082" cy="642942"/>
            <a:chOff x="142844" y="1142984"/>
            <a:chExt cx="2786082" cy="71438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142844" y="1142984"/>
              <a:ext cx="2786082" cy="71438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9" name="Содержимое 4"/>
            <p:cNvGraphicFramePr>
              <a:graphicFrameLocks noChangeAspect="1"/>
            </p:cNvGraphicFramePr>
            <p:nvPr/>
          </p:nvGraphicFramePr>
          <p:xfrm>
            <a:off x="285720" y="1142984"/>
            <a:ext cx="2524125" cy="658813"/>
          </p:xfrm>
          <a:graphic>
            <a:graphicData uri="http://schemas.openxmlformats.org/presentationml/2006/ole">
              <p:oleObj spid="_x0000_s40961" name="Формула" r:id="rId6" imgW="876240" imgH="228600" progId="Equation.3">
                <p:embed/>
              </p:oleObj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 </a:t>
            </a:r>
            <a:r>
              <a:rPr lang="en-US" sz="3200" dirty="0" smtClean="0">
                <a:latin typeface="Georgia" pitchFamily="18" charset="0"/>
              </a:rPr>
              <a:t>2</a:t>
            </a:r>
            <a:r>
              <a:rPr lang="ru-RU" sz="3200" dirty="0" smtClean="0">
                <a:latin typeface="Georgia" pitchFamily="18" charset="0"/>
              </a:rPr>
              <a:t> (А)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500298" y="285728"/>
            <a:ext cx="2786082" cy="642942"/>
            <a:chOff x="142844" y="1142984"/>
            <a:chExt cx="2786082" cy="71438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2844" y="1142984"/>
              <a:ext cx="2786082" cy="71438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376221" y="1143008"/>
            <a:ext cx="2341563" cy="657931"/>
          </p:xfrm>
          <a:graphic>
            <a:graphicData uri="http://schemas.openxmlformats.org/presentationml/2006/ole">
              <p:oleObj spid="_x0000_s23554" name="Формула" r:id="rId4" imgW="812520" imgH="228600" progId="Equation.3">
                <p:embed/>
              </p:oleObj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214282" y="857232"/>
            <a:ext cx="43577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Решение.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35729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Область определения                                     </a:t>
            </a:r>
            <a:endParaRPr lang="ru-RU" dirty="0" smtClean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000364" y="1285860"/>
          <a:ext cx="1931988" cy="539750"/>
        </p:xfrm>
        <a:graphic>
          <a:graphicData uri="http://schemas.openxmlformats.org/presentationml/2006/ole">
            <p:oleObj spid="_x0000_s23555" name="Формула" r:id="rId5" imgW="863280" imgH="241200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5720" y="1714488"/>
            <a:ext cx="573298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Точки пересечения с осями координат: </a:t>
            </a: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Проверим на четность, нечетность и периодичность: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4530725" y="1714500"/>
          <a:ext cx="1778000" cy="1128713"/>
        </p:xfrm>
        <a:graphic>
          <a:graphicData uri="http://schemas.openxmlformats.org/presentationml/2006/ole">
            <p:oleObj spid="_x0000_s23556" name="Формула" r:id="rId6" imgW="1079280" imgH="685800" progId="Equation.3">
              <p:embed/>
            </p:oleObj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1679575" y="3143250"/>
          <a:ext cx="2992438" cy="785813"/>
        </p:xfrm>
        <a:graphic>
          <a:graphicData uri="http://schemas.openxmlformats.org/presentationml/2006/ole">
            <p:oleObj spid="_x0000_s23557" name="Формула" r:id="rId7" imgW="1612800" imgH="457200" progId="Equation.3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214414" y="3929066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– функция общего положения, не периодическая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4286256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 Найдем интервалы возрастания и убывания функции и точки экстремума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000100" y="4643446"/>
          <a:ext cx="3819525" cy="392112"/>
        </p:xfrm>
        <a:graphic>
          <a:graphicData uri="http://schemas.openxmlformats.org/presentationml/2006/ole">
            <p:oleObj spid="_x0000_s23558" name="Формула" r:id="rId8" imgW="1650960" imgH="241200" progId="Equation.3">
              <p:embed/>
            </p:oleObj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1946275" y="5821363"/>
          <a:ext cx="3040063" cy="430212"/>
        </p:xfrm>
        <a:graphic>
          <a:graphicData uri="http://schemas.openxmlformats.org/presentationml/2006/ole">
            <p:oleObj spid="_x0000_s23559" name="Формула" r:id="rId9" imgW="1523880" imgH="215640" progId="Equation.3">
              <p:embed/>
            </p:oleObj>
          </a:graphicData>
        </a:graphic>
      </p:graphicFrame>
      <p:graphicFrame>
        <p:nvGraphicFramePr>
          <p:cNvPr id="23560" name="Object 6"/>
          <p:cNvGraphicFramePr>
            <a:graphicFrameLocks noChangeAspect="1"/>
          </p:cNvGraphicFramePr>
          <p:nvPr/>
        </p:nvGraphicFramePr>
        <p:xfrm>
          <a:off x="1000100" y="5143512"/>
          <a:ext cx="7815263" cy="350837"/>
        </p:xfrm>
        <a:graphic>
          <a:graphicData uri="http://schemas.openxmlformats.org/presentationml/2006/ole">
            <p:oleObj spid="_x0000_s23560" name="Формула" r:id="rId10" imgW="33778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itchFamily="18" charset="0"/>
              </a:rPr>
              <a:t>№2(А)</a:t>
            </a:r>
            <a:endParaRPr lang="ru-RU" sz="3200" dirty="0">
              <a:latin typeface="Georgia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357422" y="284163"/>
            <a:ext cx="2428892" cy="644507"/>
            <a:chOff x="142844" y="1141245"/>
            <a:chExt cx="2786082" cy="716119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2844" y="1142984"/>
              <a:ext cx="2786082" cy="71438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Содержимое 4"/>
            <p:cNvGraphicFramePr>
              <a:graphicFrameLocks noChangeAspect="1"/>
            </p:cNvGraphicFramePr>
            <p:nvPr/>
          </p:nvGraphicFramePr>
          <p:xfrm>
            <a:off x="377765" y="1141245"/>
            <a:ext cx="2338107" cy="659694"/>
          </p:xfrm>
          <a:graphic>
            <a:graphicData uri="http://schemas.openxmlformats.org/presentationml/2006/ole">
              <p:oleObj spid="_x0000_s24578" name="Формула" r:id="rId3" imgW="812520" imgH="228600" progId="Equation.3">
                <p:embed/>
              </p:oleObj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285720" y="1285860"/>
            <a:ext cx="8215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/>
            <a:endParaRPr lang="ru-RU" dirty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00034" y="2571744"/>
            <a:ext cx="72866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715406" y="2570950"/>
            <a:ext cx="14287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144298" y="2570950"/>
            <a:ext cx="14287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71736" y="264318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571472" y="2000240"/>
          <a:ext cx="357190" cy="439618"/>
        </p:xfrm>
        <a:graphic>
          <a:graphicData uri="http://schemas.openxmlformats.org/presentationml/2006/ole">
            <p:oleObj spid="_x0000_s24580" name="Формула" r:id="rId4" imgW="164880" imgH="203040" progId="Equation.3">
              <p:embed/>
            </p:oleObj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500034" y="2714620"/>
          <a:ext cx="301625" cy="357187"/>
        </p:xfrm>
        <a:graphic>
          <a:graphicData uri="http://schemas.openxmlformats.org/presentationml/2006/ole">
            <p:oleObj spid="_x0000_s24581" name="Формула" r:id="rId5" imgW="139680" imgH="164880" progId="Equation.3">
              <p:embed/>
            </p:oleObj>
          </a:graphicData>
        </a:graphic>
      </p:graphicFrame>
      <p:sp>
        <p:nvSpPr>
          <p:cNvPr id="23" name="Полилиния 22"/>
          <p:cNvSpPr/>
          <p:nvPr/>
        </p:nvSpPr>
        <p:spPr>
          <a:xfrm>
            <a:off x="5214942" y="1500174"/>
            <a:ext cx="2388358" cy="982639"/>
          </a:xfrm>
          <a:custGeom>
            <a:avLst/>
            <a:gdLst>
              <a:gd name="connsiteX0" fmla="*/ 2388358 w 2388358"/>
              <a:gd name="connsiteY0" fmla="*/ 0 h 982639"/>
              <a:gd name="connsiteX1" fmla="*/ 423080 w 2388358"/>
              <a:gd name="connsiteY1" fmla="*/ 395785 h 982639"/>
              <a:gd name="connsiteX2" fmla="*/ 0 w 2388358"/>
              <a:gd name="connsiteY2" fmla="*/ 982639 h 98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8358" h="982639">
                <a:moveTo>
                  <a:pt x="2388358" y="0"/>
                </a:moveTo>
                <a:cubicBezTo>
                  <a:pt x="1604749" y="116006"/>
                  <a:pt x="821140" y="232012"/>
                  <a:pt x="423080" y="395785"/>
                </a:cubicBezTo>
                <a:cubicBezTo>
                  <a:pt x="25020" y="559558"/>
                  <a:pt x="12510" y="771098"/>
                  <a:pt x="0" y="982639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2786050" y="1857364"/>
            <a:ext cx="2442950" cy="709683"/>
          </a:xfrm>
          <a:custGeom>
            <a:avLst/>
            <a:gdLst>
              <a:gd name="connsiteX0" fmla="*/ 2442950 w 2442950"/>
              <a:gd name="connsiteY0" fmla="*/ 682388 h 709683"/>
              <a:gd name="connsiteX1" fmla="*/ 1583141 w 2442950"/>
              <a:gd name="connsiteY1" fmla="*/ 95534 h 709683"/>
              <a:gd name="connsiteX2" fmla="*/ 641445 w 2442950"/>
              <a:gd name="connsiteY2" fmla="*/ 109182 h 709683"/>
              <a:gd name="connsiteX3" fmla="*/ 0 w 2442950"/>
              <a:gd name="connsiteY3" fmla="*/ 709683 h 70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2950" h="709683">
                <a:moveTo>
                  <a:pt x="2442950" y="682388"/>
                </a:moveTo>
                <a:cubicBezTo>
                  <a:pt x="2163171" y="436728"/>
                  <a:pt x="1883392" y="191068"/>
                  <a:pt x="1583141" y="95534"/>
                </a:cubicBezTo>
                <a:cubicBezTo>
                  <a:pt x="1282890" y="0"/>
                  <a:pt x="905302" y="6824"/>
                  <a:pt x="641445" y="109182"/>
                </a:cubicBezTo>
                <a:cubicBezTo>
                  <a:pt x="377588" y="211540"/>
                  <a:pt x="188794" y="460611"/>
                  <a:pt x="0" y="709683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357158" y="1857364"/>
            <a:ext cx="2442949" cy="696036"/>
          </a:xfrm>
          <a:custGeom>
            <a:avLst/>
            <a:gdLst>
              <a:gd name="connsiteX0" fmla="*/ 2442949 w 2442949"/>
              <a:gd name="connsiteY0" fmla="*/ 696036 h 696036"/>
              <a:gd name="connsiteX1" fmla="*/ 1733266 w 2442949"/>
              <a:gd name="connsiteY1" fmla="*/ 232012 h 696036"/>
              <a:gd name="connsiteX2" fmla="*/ 0 w 2442949"/>
              <a:gd name="connsiteY2" fmla="*/ 0 h 69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949" h="696036">
                <a:moveTo>
                  <a:pt x="2442949" y="696036"/>
                </a:moveTo>
                <a:cubicBezTo>
                  <a:pt x="2291686" y="522027"/>
                  <a:pt x="2140424" y="348018"/>
                  <a:pt x="1733266" y="232012"/>
                </a:cubicBezTo>
                <a:cubicBezTo>
                  <a:pt x="1326108" y="116006"/>
                  <a:pt x="663054" y="58003"/>
                  <a:pt x="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286512" y="1714488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+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43306" y="1785926"/>
            <a:ext cx="92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-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14414" y="1785926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+</a:t>
            </a:r>
            <a:endParaRPr lang="ru-RU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484188" y="3357563"/>
          <a:ext cx="1458912" cy="530225"/>
        </p:xfrm>
        <a:graphic>
          <a:graphicData uri="http://schemas.openxmlformats.org/presentationml/2006/ole">
            <p:oleObj spid="_x0000_s24582" name="Формула" r:id="rId6" imgW="558720" imgH="203040" progId="Equation.3">
              <p:embed/>
            </p:oleObj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2000232" y="3357562"/>
          <a:ext cx="2819400" cy="571500"/>
        </p:xfrm>
        <a:graphic>
          <a:graphicData uri="http://schemas.openxmlformats.org/presentationml/2006/ole">
            <p:oleObj spid="_x0000_s24583" name="Формула" r:id="rId7" imgW="1002960" imgH="203040" progId="Equation.3">
              <p:embed/>
            </p:oleObj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404813" y="4240213"/>
          <a:ext cx="1406525" cy="511175"/>
        </p:xfrm>
        <a:graphic>
          <a:graphicData uri="http://schemas.openxmlformats.org/presentationml/2006/ole">
            <p:oleObj spid="_x0000_s24584" name="Формула" r:id="rId8" imgW="558720" imgH="203040" progId="Equation.3">
              <p:embed/>
            </p:oleObj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1857356" y="4214818"/>
          <a:ext cx="2238375" cy="577850"/>
        </p:xfrm>
        <a:graphic>
          <a:graphicData uri="http://schemas.openxmlformats.org/presentationml/2006/ole">
            <p:oleObj spid="_x0000_s24585" name="Формула" r:id="rId9" imgW="787320" imgH="203040" progId="Equation.3">
              <p:embed/>
            </p:oleObj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500034" y="5072074"/>
          <a:ext cx="1093894" cy="500066"/>
        </p:xfrm>
        <a:graphic>
          <a:graphicData uri="http://schemas.openxmlformats.org/presentationml/2006/ole">
            <p:oleObj spid="_x0000_s24586" name="Формула" r:id="rId10" imgW="444240" imgH="203040" progId="Equation.3">
              <p:embed/>
            </p:oleObj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1625600" y="5035550"/>
          <a:ext cx="1784350" cy="500063"/>
        </p:xfrm>
        <a:graphic>
          <a:graphicData uri="http://schemas.openxmlformats.org/presentationml/2006/ole">
            <p:oleObj spid="_x0000_s24587" name="Формула" r:id="rId11" imgW="634680" imgH="177480" progId="Equation.3">
              <p:embed/>
            </p:oleObj>
          </a:graphicData>
        </a:graphic>
      </p:graphicFrame>
      <p:cxnSp>
        <p:nvCxnSpPr>
          <p:cNvPr id="37" name="Прямая со стрелкой 36"/>
          <p:cNvCxnSpPr/>
          <p:nvPr/>
        </p:nvCxnSpPr>
        <p:spPr>
          <a:xfrm flipV="1">
            <a:off x="785786" y="2643182"/>
            <a:ext cx="1428760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071802" y="2714620"/>
            <a:ext cx="1928826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5357818" y="2714620"/>
            <a:ext cx="1857388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1632144">
            <a:off x="2667029" y="1547708"/>
            <a:ext cx="461665" cy="8454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max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632144">
            <a:off x="4954021" y="1558943"/>
            <a:ext cx="461665" cy="8454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29520" y="250030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graphicFrame>
        <p:nvGraphicFramePr>
          <p:cNvPr id="48" name="Объект 47"/>
          <p:cNvGraphicFramePr>
            <a:graphicFrameLocks noChangeAspect="1"/>
          </p:cNvGraphicFramePr>
          <p:nvPr/>
        </p:nvGraphicFramePr>
        <p:xfrm>
          <a:off x="4643438" y="3786190"/>
          <a:ext cx="3727450" cy="1146175"/>
        </p:xfrm>
        <a:graphic>
          <a:graphicData uri="http://schemas.openxmlformats.org/presentationml/2006/ole">
            <p:oleObj spid="_x0000_s24588" name="Формула" r:id="rId12" imgW="1485720" imgH="457200" progId="Equation.3">
              <p:embed/>
            </p:oleObj>
          </a:graphicData>
        </a:graphic>
      </p:graphicFrame>
      <p:sp>
        <p:nvSpPr>
          <p:cNvPr id="49" name="Овал 48"/>
          <p:cNvSpPr/>
          <p:nvPr/>
        </p:nvSpPr>
        <p:spPr>
          <a:xfrm>
            <a:off x="2714612" y="2500306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143504" y="2500306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" name="Объект 50"/>
          <p:cNvGraphicFramePr>
            <a:graphicFrameLocks noChangeAspect="1"/>
          </p:cNvGraphicFramePr>
          <p:nvPr/>
        </p:nvGraphicFramePr>
        <p:xfrm>
          <a:off x="4557713" y="5357813"/>
          <a:ext cx="4391025" cy="1071562"/>
        </p:xfrm>
        <a:graphic>
          <a:graphicData uri="http://schemas.openxmlformats.org/presentationml/2006/ole">
            <p:oleObj spid="_x0000_s24589" name="Формула" r:id="rId13" imgW="1612800" imgH="457200" progId="Equation.3">
              <p:embed/>
            </p:oleObj>
          </a:graphicData>
        </a:graphic>
      </p:graphicFrame>
      <p:sp>
        <p:nvSpPr>
          <p:cNvPr id="54" name="Скругленный прямоугольник 53"/>
          <p:cNvSpPr/>
          <p:nvPr/>
        </p:nvSpPr>
        <p:spPr>
          <a:xfrm>
            <a:off x="5000628" y="285728"/>
            <a:ext cx="3929090" cy="6429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72" name="Object 6"/>
          <p:cNvGraphicFramePr>
            <a:graphicFrameLocks noChangeAspect="1"/>
          </p:cNvGraphicFramePr>
          <p:nvPr/>
        </p:nvGraphicFramePr>
        <p:xfrm>
          <a:off x="5072066" y="357166"/>
          <a:ext cx="3795713" cy="500062"/>
        </p:xfrm>
        <a:graphic>
          <a:graphicData uri="http://schemas.openxmlformats.org/presentationml/2006/ole">
            <p:oleObj spid="_x0000_s24590" name="Формула" r:id="rId14" imgW="1180800" imgH="203040" progId="Equation.3">
              <p:embed/>
            </p:oleObj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5000628" y="264318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  <p:bldP spid="24" grpId="0" animBg="1"/>
      <p:bldP spid="25" grpId="0" animBg="1"/>
      <p:bldP spid="45" grpId="0"/>
      <p:bldP spid="46" grpId="0"/>
      <p:bldP spid="49" grpId="0" animBg="1"/>
      <p:bldP spid="49" grpId="1" animBg="1"/>
      <p:bldP spid="50" grpId="0" animBg="1"/>
      <p:bldP spid="50" grpId="1" animBg="1"/>
      <p:bldP spid="5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907</TotalTime>
  <Words>1787</Words>
  <Application>Microsoft Office PowerPoint</Application>
  <PresentationFormat>Экран (4:3)</PresentationFormat>
  <Paragraphs>808</Paragraphs>
  <Slides>63</Slides>
  <Notes>23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5" baseType="lpstr">
      <vt:lpstr>Поток</vt:lpstr>
      <vt:lpstr>Формула</vt:lpstr>
      <vt:lpstr>Построение графиков функций с использованием производной</vt:lpstr>
      <vt:lpstr>Слайд 2</vt:lpstr>
      <vt:lpstr>Приведенные примеры распределены по степени трудности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Литература: 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графиков функций с использованием производной</dc:title>
  <dc:creator>Бахова</dc:creator>
  <cp:lastModifiedBy>Бахова</cp:lastModifiedBy>
  <cp:revision>99</cp:revision>
  <dcterms:created xsi:type="dcterms:W3CDTF">2009-07-25T13:16:09Z</dcterms:created>
  <dcterms:modified xsi:type="dcterms:W3CDTF">2009-07-31T12:57:42Z</dcterms:modified>
</cp:coreProperties>
</file>