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1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3E"/>
    <a:srgbClr val="F07F09"/>
    <a:srgbClr val="FD8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8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4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9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5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1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3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2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9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2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887D-025A-4CE1-9904-18F5C43880F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57B7-E5F2-461C-9064-75096D43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1.wdp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microsoft.com/office/2007/relationships/hdphoto" Target="../media/hdphoto1.wdp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3404" y="6092733"/>
            <a:ext cx="2785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класс, Мерзляк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s://avatars.mds.yandex.net/get-zen_doc/3986059/pub_5fbb546b572b862575f6aa77_5fbb57969d2ffe38eec42df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2622"/>
          <a:stretch>
            <a:fillRect/>
          </a:stretch>
        </p:blipFill>
        <p:spPr bwMode="auto">
          <a:xfrm>
            <a:off x="1613030" y="1418512"/>
            <a:ext cx="8937851" cy="5197441"/>
          </a:xfrm>
          <a:custGeom>
            <a:avLst/>
            <a:gdLst>
              <a:gd name="connsiteX0" fmla="*/ 5338643 w 10852363"/>
              <a:gd name="connsiteY0" fmla="*/ 6280703 h 6310747"/>
              <a:gd name="connsiteX1" fmla="*/ 5338643 w 10852363"/>
              <a:gd name="connsiteY1" fmla="*/ 6280703 h 6310747"/>
              <a:gd name="connsiteX2" fmla="*/ 7426506 w 10852363"/>
              <a:gd name="connsiteY2" fmla="*/ 6259987 h 6310747"/>
              <a:gd name="connsiteX3" fmla="*/ 7399220 w 10852363"/>
              <a:gd name="connsiteY3" fmla="*/ 6310038 h 6310747"/>
              <a:gd name="connsiteX4" fmla="*/ 7397644 w 10852363"/>
              <a:gd name="connsiteY4" fmla="*/ 6310747 h 6310747"/>
              <a:gd name="connsiteX5" fmla="*/ 7342226 w 10852363"/>
              <a:gd name="connsiteY5" fmla="*/ 6310747 h 6310747"/>
              <a:gd name="connsiteX6" fmla="*/ 7364767 w 10852363"/>
              <a:gd name="connsiteY6" fmla="*/ 6291417 h 6310747"/>
              <a:gd name="connsiteX7" fmla="*/ 7426506 w 10852363"/>
              <a:gd name="connsiteY7" fmla="*/ 6259987 h 6310747"/>
              <a:gd name="connsiteX8" fmla="*/ 6702476 w 10852363"/>
              <a:gd name="connsiteY8" fmla="*/ 6244691 h 6310747"/>
              <a:gd name="connsiteX9" fmla="*/ 6702781 w 10852363"/>
              <a:gd name="connsiteY9" fmla="*/ 6246408 h 6310747"/>
              <a:gd name="connsiteX10" fmla="*/ 6702581 w 10852363"/>
              <a:gd name="connsiteY10" fmla="*/ 6245284 h 6310747"/>
              <a:gd name="connsiteX11" fmla="*/ 6700981 w 10852363"/>
              <a:gd name="connsiteY11" fmla="*/ 6236289 h 6310747"/>
              <a:gd name="connsiteX12" fmla="*/ 6701581 w 10852363"/>
              <a:gd name="connsiteY12" fmla="*/ 6239662 h 6310747"/>
              <a:gd name="connsiteX13" fmla="*/ 6702476 w 10852363"/>
              <a:gd name="connsiteY13" fmla="*/ 6244691 h 6310747"/>
              <a:gd name="connsiteX14" fmla="*/ 8112955 w 10852363"/>
              <a:gd name="connsiteY14" fmla="*/ 6197349 h 6310747"/>
              <a:gd name="connsiteX15" fmla="*/ 8097777 w 10852363"/>
              <a:gd name="connsiteY15" fmla="*/ 6210490 h 6310747"/>
              <a:gd name="connsiteX16" fmla="*/ 8112955 w 10852363"/>
              <a:gd name="connsiteY16" fmla="*/ 6197349 h 6310747"/>
              <a:gd name="connsiteX17" fmla="*/ 5136185 w 10852363"/>
              <a:gd name="connsiteY17" fmla="*/ 6192989 h 6310747"/>
              <a:gd name="connsiteX18" fmla="*/ 5136185 w 10852363"/>
              <a:gd name="connsiteY18" fmla="*/ 6192989 h 6310747"/>
              <a:gd name="connsiteX19" fmla="*/ 7791224 w 10852363"/>
              <a:gd name="connsiteY19" fmla="*/ 6172230 h 6310747"/>
              <a:gd name="connsiteX20" fmla="*/ 7783106 w 10852363"/>
              <a:gd name="connsiteY20" fmla="*/ 6192235 h 6310747"/>
              <a:gd name="connsiteX21" fmla="*/ 7791224 w 10852363"/>
              <a:gd name="connsiteY21" fmla="*/ 6172230 h 6310747"/>
              <a:gd name="connsiteX22" fmla="*/ 3472288 w 10852363"/>
              <a:gd name="connsiteY22" fmla="*/ 6117818 h 6310747"/>
              <a:gd name="connsiteX23" fmla="*/ 3480825 w 10852363"/>
              <a:gd name="connsiteY23" fmla="*/ 6165798 h 6310747"/>
              <a:gd name="connsiteX24" fmla="*/ 3472288 w 10852363"/>
              <a:gd name="connsiteY24" fmla="*/ 6117818 h 6310747"/>
              <a:gd name="connsiteX25" fmla="*/ 5334681 w 10852363"/>
              <a:gd name="connsiteY25" fmla="*/ 6083426 h 6310747"/>
              <a:gd name="connsiteX26" fmla="*/ 5334681 w 10852363"/>
              <a:gd name="connsiteY26" fmla="*/ 6083426 h 6310747"/>
              <a:gd name="connsiteX27" fmla="*/ 7015957 w 10852363"/>
              <a:gd name="connsiteY27" fmla="*/ 6081254 h 6310747"/>
              <a:gd name="connsiteX28" fmla="*/ 7015957 w 10852363"/>
              <a:gd name="connsiteY28" fmla="*/ 6081254 h 6310747"/>
              <a:gd name="connsiteX29" fmla="*/ 7028691 w 10852363"/>
              <a:gd name="connsiteY29" fmla="*/ 6078988 h 6310747"/>
              <a:gd name="connsiteX30" fmla="*/ 7015957 w 10852363"/>
              <a:gd name="connsiteY30" fmla="*/ 6081254 h 6310747"/>
              <a:gd name="connsiteX31" fmla="*/ 7028691 w 10852363"/>
              <a:gd name="connsiteY31" fmla="*/ 6078988 h 6310747"/>
              <a:gd name="connsiteX32" fmla="*/ 5344400 w 10852363"/>
              <a:gd name="connsiteY32" fmla="*/ 6072414 h 6310747"/>
              <a:gd name="connsiteX33" fmla="*/ 5334681 w 10852363"/>
              <a:gd name="connsiteY33" fmla="*/ 6083426 h 6310747"/>
              <a:gd name="connsiteX34" fmla="*/ 5344400 w 10852363"/>
              <a:gd name="connsiteY34" fmla="*/ 6072414 h 6310747"/>
              <a:gd name="connsiteX35" fmla="*/ 4045828 w 10852363"/>
              <a:gd name="connsiteY35" fmla="*/ 6015768 h 6310747"/>
              <a:gd name="connsiteX36" fmla="*/ 4045828 w 10852363"/>
              <a:gd name="connsiteY36" fmla="*/ 6015768 h 6310747"/>
              <a:gd name="connsiteX37" fmla="*/ 4078185 w 10852363"/>
              <a:gd name="connsiteY37" fmla="*/ 6000731 h 6310747"/>
              <a:gd name="connsiteX38" fmla="*/ 4045828 w 10852363"/>
              <a:gd name="connsiteY38" fmla="*/ 6015768 h 6310747"/>
              <a:gd name="connsiteX39" fmla="*/ 4078185 w 10852363"/>
              <a:gd name="connsiteY39" fmla="*/ 6000731 h 6310747"/>
              <a:gd name="connsiteX40" fmla="*/ 3821716 w 10852363"/>
              <a:gd name="connsiteY40" fmla="*/ 5981400 h 6310747"/>
              <a:gd name="connsiteX41" fmla="*/ 3955270 w 10852363"/>
              <a:gd name="connsiteY41" fmla="*/ 6031881 h 6310747"/>
              <a:gd name="connsiteX42" fmla="*/ 3993991 w 10852363"/>
              <a:gd name="connsiteY42" fmla="*/ 6074490 h 6310747"/>
              <a:gd name="connsiteX43" fmla="*/ 3903432 w 10852363"/>
              <a:gd name="connsiteY43" fmla="*/ 6090603 h 6310747"/>
              <a:gd name="connsiteX44" fmla="*/ 3800069 w 10852363"/>
              <a:gd name="connsiteY44" fmla="*/ 6034749 h 6310747"/>
              <a:gd name="connsiteX45" fmla="*/ 3670790 w 10852363"/>
              <a:gd name="connsiteY45" fmla="*/ 6008254 h 6310747"/>
              <a:gd name="connsiteX46" fmla="*/ 3821716 w 10852363"/>
              <a:gd name="connsiteY46" fmla="*/ 5981400 h 6310747"/>
              <a:gd name="connsiteX47" fmla="*/ 6749884 w 10852363"/>
              <a:gd name="connsiteY47" fmla="*/ 5969665 h 6310747"/>
              <a:gd name="connsiteX48" fmla="*/ 6779040 w 10852363"/>
              <a:gd name="connsiteY48" fmla="*/ 5974919 h 6310747"/>
              <a:gd name="connsiteX49" fmla="*/ 6722940 w 10852363"/>
              <a:gd name="connsiteY49" fmla="*/ 6009647 h 6310747"/>
              <a:gd name="connsiteX50" fmla="*/ 6602192 w 10852363"/>
              <a:gd name="connsiteY50" fmla="*/ 6031132 h 6310747"/>
              <a:gd name="connsiteX51" fmla="*/ 6658298 w 10852363"/>
              <a:gd name="connsiteY51" fmla="*/ 5996403 h 6310747"/>
              <a:gd name="connsiteX52" fmla="*/ 6749884 w 10852363"/>
              <a:gd name="connsiteY52" fmla="*/ 5969665 h 6310747"/>
              <a:gd name="connsiteX53" fmla="*/ 4502549 w 10852363"/>
              <a:gd name="connsiteY53" fmla="*/ 5960026 h 6310747"/>
              <a:gd name="connsiteX54" fmla="*/ 4537340 w 10852363"/>
              <a:gd name="connsiteY54" fmla="*/ 5977811 h 6310747"/>
              <a:gd name="connsiteX55" fmla="*/ 4601983 w 10852363"/>
              <a:gd name="connsiteY55" fmla="*/ 5991056 h 6310747"/>
              <a:gd name="connsiteX56" fmla="*/ 4576068 w 10852363"/>
              <a:gd name="connsiteY56" fmla="*/ 6020418 h 6310747"/>
              <a:gd name="connsiteX57" fmla="*/ 4489778 w 10852363"/>
              <a:gd name="connsiteY57" fmla="*/ 6060519 h 6310747"/>
              <a:gd name="connsiteX58" fmla="*/ 4545877 w 10852363"/>
              <a:gd name="connsiteY58" fmla="*/ 6025790 h 6310747"/>
              <a:gd name="connsiteX59" fmla="*/ 4481241 w 10852363"/>
              <a:gd name="connsiteY59" fmla="*/ 6012540 h 6310747"/>
              <a:gd name="connsiteX60" fmla="*/ 4502549 w 10852363"/>
              <a:gd name="connsiteY60" fmla="*/ 5960026 h 6310747"/>
              <a:gd name="connsiteX61" fmla="*/ 6365281 w 10852363"/>
              <a:gd name="connsiteY61" fmla="*/ 5924796 h 6310747"/>
              <a:gd name="connsiteX62" fmla="*/ 6408270 w 10852363"/>
              <a:gd name="connsiteY62" fmla="*/ 5991392 h 6310747"/>
              <a:gd name="connsiteX63" fmla="*/ 6365281 w 10852363"/>
              <a:gd name="connsiteY63" fmla="*/ 5924796 h 6310747"/>
              <a:gd name="connsiteX64" fmla="*/ 1161990 w 10852363"/>
              <a:gd name="connsiteY64" fmla="*/ 5910187 h 6310747"/>
              <a:gd name="connsiteX65" fmla="*/ 1161990 w 10852363"/>
              <a:gd name="connsiteY65" fmla="*/ 5910187 h 6310747"/>
              <a:gd name="connsiteX66" fmla="*/ 1151089 w 10852363"/>
              <a:gd name="connsiteY66" fmla="*/ 5904295 h 6310747"/>
              <a:gd name="connsiteX67" fmla="*/ 1161990 w 10852363"/>
              <a:gd name="connsiteY67" fmla="*/ 5910187 h 6310747"/>
              <a:gd name="connsiteX68" fmla="*/ 1157145 w 10852363"/>
              <a:gd name="connsiteY68" fmla="*/ 5907569 h 6310747"/>
              <a:gd name="connsiteX69" fmla="*/ 2330843 w 10852363"/>
              <a:gd name="connsiteY69" fmla="*/ 5903337 h 6310747"/>
              <a:gd name="connsiteX70" fmla="*/ 2291373 w 10852363"/>
              <a:gd name="connsiteY70" fmla="*/ 5956716 h 6310747"/>
              <a:gd name="connsiteX71" fmla="*/ 2313026 w 10852363"/>
              <a:gd name="connsiteY71" fmla="*/ 5903365 h 6310747"/>
              <a:gd name="connsiteX72" fmla="*/ 2330843 w 10852363"/>
              <a:gd name="connsiteY72" fmla="*/ 5903337 h 6310747"/>
              <a:gd name="connsiteX73" fmla="*/ 1147455 w 10852363"/>
              <a:gd name="connsiteY73" fmla="*/ 5902331 h 6310747"/>
              <a:gd name="connsiteX74" fmla="*/ 1149070 w 10852363"/>
              <a:gd name="connsiteY74" fmla="*/ 5903204 h 6310747"/>
              <a:gd name="connsiteX75" fmla="*/ 1151089 w 10852363"/>
              <a:gd name="connsiteY75" fmla="*/ 5904295 h 6310747"/>
              <a:gd name="connsiteX76" fmla="*/ 1795521 w 10852363"/>
              <a:gd name="connsiteY76" fmla="*/ 5896454 h 6310747"/>
              <a:gd name="connsiteX77" fmla="*/ 1782787 w 10852363"/>
              <a:gd name="connsiteY77" fmla="*/ 5898720 h 6310747"/>
              <a:gd name="connsiteX78" fmla="*/ 1795521 w 10852363"/>
              <a:gd name="connsiteY78" fmla="*/ 5896454 h 6310747"/>
              <a:gd name="connsiteX79" fmla="*/ 4550458 w 10852363"/>
              <a:gd name="connsiteY79" fmla="*/ 5876486 h 6310747"/>
              <a:gd name="connsiteX80" fmla="*/ 4558994 w 10852363"/>
              <a:gd name="connsiteY80" fmla="*/ 5924460 h 6310747"/>
              <a:gd name="connsiteX81" fmla="*/ 4550458 w 10852363"/>
              <a:gd name="connsiteY81" fmla="*/ 5876486 h 6310747"/>
              <a:gd name="connsiteX82" fmla="*/ 5546293 w 10852363"/>
              <a:gd name="connsiteY82" fmla="*/ 5872532 h 6310747"/>
              <a:gd name="connsiteX83" fmla="*/ 5416703 w 10852363"/>
              <a:gd name="connsiteY83" fmla="*/ 6019333 h 6310747"/>
              <a:gd name="connsiteX84" fmla="*/ 5464272 w 10852363"/>
              <a:gd name="connsiteY84" fmla="*/ 5936624 h 6310747"/>
              <a:gd name="connsiteX85" fmla="*/ 5546293 w 10852363"/>
              <a:gd name="connsiteY85" fmla="*/ 5872532 h 6310747"/>
              <a:gd name="connsiteX86" fmla="*/ 5788223 w 10852363"/>
              <a:gd name="connsiteY86" fmla="*/ 5865883 h 6310747"/>
              <a:gd name="connsiteX87" fmla="*/ 5800589 w 10852363"/>
              <a:gd name="connsiteY87" fmla="*/ 5901529 h 6310747"/>
              <a:gd name="connsiteX88" fmla="*/ 5744483 w 10852363"/>
              <a:gd name="connsiteY88" fmla="*/ 5936259 h 6310747"/>
              <a:gd name="connsiteX89" fmla="*/ 5788223 w 10852363"/>
              <a:gd name="connsiteY89" fmla="*/ 5865883 h 6310747"/>
              <a:gd name="connsiteX90" fmla="*/ 8658811 w 10852363"/>
              <a:gd name="connsiteY90" fmla="*/ 5863184 h 6310747"/>
              <a:gd name="connsiteX91" fmla="*/ 8658811 w 10852363"/>
              <a:gd name="connsiteY91" fmla="*/ 5863184 h 6310747"/>
              <a:gd name="connsiteX92" fmla="*/ 1619049 w 10852363"/>
              <a:gd name="connsiteY92" fmla="*/ 5853609 h 6310747"/>
              <a:gd name="connsiteX93" fmla="*/ 1619049 w 10852363"/>
              <a:gd name="connsiteY93" fmla="*/ 5853609 h 6310747"/>
              <a:gd name="connsiteX94" fmla="*/ 3945824 w 10852363"/>
              <a:gd name="connsiteY94" fmla="*/ 5850273 h 6310747"/>
              <a:gd name="connsiteX95" fmla="*/ 3990027 w 10852363"/>
              <a:gd name="connsiteY95" fmla="*/ 5877207 h 6310747"/>
              <a:gd name="connsiteX96" fmla="*/ 3942465 w 10852363"/>
              <a:gd name="connsiteY96" fmla="*/ 5959915 h 6310747"/>
              <a:gd name="connsiteX97" fmla="*/ 3903738 w 10852363"/>
              <a:gd name="connsiteY97" fmla="*/ 5917312 h 6310747"/>
              <a:gd name="connsiteX98" fmla="*/ 3933928 w 10852363"/>
              <a:gd name="connsiteY98" fmla="*/ 5911940 h 6310747"/>
              <a:gd name="connsiteX99" fmla="*/ 3925392 w 10852363"/>
              <a:gd name="connsiteY99" fmla="*/ 5863961 h 6310747"/>
              <a:gd name="connsiteX100" fmla="*/ 3945824 w 10852363"/>
              <a:gd name="connsiteY100" fmla="*/ 5850273 h 6310747"/>
              <a:gd name="connsiteX101" fmla="*/ 8644290 w 10852363"/>
              <a:gd name="connsiteY101" fmla="*/ 5847204 h 6310747"/>
              <a:gd name="connsiteX102" fmla="*/ 8658811 w 10852363"/>
              <a:gd name="connsiteY102" fmla="*/ 5863184 h 6310747"/>
              <a:gd name="connsiteX103" fmla="*/ 8644290 w 10852363"/>
              <a:gd name="connsiteY103" fmla="*/ 5847204 h 6310747"/>
              <a:gd name="connsiteX104" fmla="*/ 7104029 w 10852363"/>
              <a:gd name="connsiteY104" fmla="*/ 5832406 h 6310747"/>
              <a:gd name="connsiteX105" fmla="*/ 7128468 w 10852363"/>
              <a:gd name="connsiteY105" fmla="*/ 5838500 h 6310747"/>
              <a:gd name="connsiteX106" fmla="*/ 7236100 w 10852363"/>
              <a:gd name="connsiteY106" fmla="*/ 5918340 h 6310747"/>
              <a:gd name="connsiteX107" fmla="*/ 7123895 w 10852363"/>
              <a:gd name="connsiteY107" fmla="*/ 5987804 h 6310747"/>
              <a:gd name="connsiteX108" fmla="*/ 6998883 w 10852363"/>
              <a:gd name="connsiteY108" fmla="*/ 5985295 h 6310747"/>
              <a:gd name="connsiteX109" fmla="*/ 6904057 w 10852363"/>
              <a:gd name="connsiteY109" fmla="*/ 5977421 h 6310747"/>
              <a:gd name="connsiteX110" fmla="*/ 6843683 w 10852363"/>
              <a:gd name="connsiteY110" fmla="*/ 5988163 h 6310747"/>
              <a:gd name="connsiteX111" fmla="*/ 6891252 w 10852363"/>
              <a:gd name="connsiteY111" fmla="*/ 5905455 h 6310747"/>
              <a:gd name="connsiteX112" fmla="*/ 7037910 w 10852363"/>
              <a:gd name="connsiteY112" fmla="*/ 5854613 h 6310747"/>
              <a:gd name="connsiteX113" fmla="*/ 7104029 w 10852363"/>
              <a:gd name="connsiteY113" fmla="*/ 5832406 h 6310747"/>
              <a:gd name="connsiteX114" fmla="*/ 1649808 w 10852363"/>
              <a:gd name="connsiteY114" fmla="*/ 5829576 h 6310747"/>
              <a:gd name="connsiteX115" fmla="*/ 1619049 w 10852363"/>
              <a:gd name="connsiteY115" fmla="*/ 5853609 h 6310747"/>
              <a:gd name="connsiteX116" fmla="*/ 1649808 w 10852363"/>
              <a:gd name="connsiteY116" fmla="*/ 5829576 h 6310747"/>
              <a:gd name="connsiteX117" fmla="*/ 3766355 w 10852363"/>
              <a:gd name="connsiteY117" fmla="*/ 5826135 h 6310747"/>
              <a:gd name="connsiteX118" fmla="*/ 3796106 w 10852363"/>
              <a:gd name="connsiteY118" fmla="*/ 5837467 h 6310747"/>
              <a:gd name="connsiteX119" fmla="*/ 3714085 w 10852363"/>
              <a:gd name="connsiteY119" fmla="*/ 5901559 h 6310747"/>
              <a:gd name="connsiteX120" fmla="*/ 3766355 w 10852363"/>
              <a:gd name="connsiteY120" fmla="*/ 5826135 h 6310747"/>
              <a:gd name="connsiteX121" fmla="*/ 4409915 w 10852363"/>
              <a:gd name="connsiteY121" fmla="*/ 5816805 h 6310747"/>
              <a:gd name="connsiteX122" fmla="*/ 4416904 w 10852363"/>
              <a:gd name="connsiteY122" fmla="*/ 5826004 h 6310747"/>
              <a:gd name="connsiteX123" fmla="*/ 4395256 w 10852363"/>
              <a:gd name="connsiteY123" fmla="*/ 5879349 h 6310747"/>
              <a:gd name="connsiteX124" fmla="*/ 4408061 w 10852363"/>
              <a:gd name="connsiteY124" fmla="*/ 5951315 h 6310747"/>
              <a:gd name="connsiteX125" fmla="*/ 4386414 w 10852363"/>
              <a:gd name="connsiteY125" fmla="*/ 6004666 h 6310747"/>
              <a:gd name="connsiteX126" fmla="*/ 4343113 w 10852363"/>
              <a:gd name="connsiteY126" fmla="*/ 6111361 h 6310747"/>
              <a:gd name="connsiteX127" fmla="*/ 4330003 w 10852363"/>
              <a:gd name="connsiteY127" fmla="*/ 6212690 h 6310747"/>
              <a:gd name="connsiteX128" fmla="*/ 4256824 w 10852363"/>
              <a:gd name="connsiteY128" fmla="*/ 6151467 h 6310747"/>
              <a:gd name="connsiteX129" fmla="*/ 4244019 w 10852363"/>
              <a:gd name="connsiteY129" fmla="*/ 6079500 h 6310747"/>
              <a:gd name="connsiteX130" fmla="*/ 4265666 w 10852363"/>
              <a:gd name="connsiteY130" fmla="*/ 6026150 h 6310747"/>
              <a:gd name="connsiteX131" fmla="*/ 4308967 w 10852363"/>
              <a:gd name="connsiteY131" fmla="*/ 5919455 h 6310747"/>
              <a:gd name="connsiteX132" fmla="*/ 4356536 w 10852363"/>
              <a:gd name="connsiteY132" fmla="*/ 5836745 h 6310747"/>
              <a:gd name="connsiteX133" fmla="*/ 4409915 w 10852363"/>
              <a:gd name="connsiteY133" fmla="*/ 5816805 h 6310747"/>
              <a:gd name="connsiteX134" fmla="*/ 8525264 w 10852363"/>
              <a:gd name="connsiteY134" fmla="*/ 5812701 h 6310747"/>
              <a:gd name="connsiteX135" fmla="*/ 8499348 w 10852363"/>
              <a:gd name="connsiteY135" fmla="*/ 5842059 h 6310747"/>
              <a:gd name="connsiteX136" fmla="*/ 8525264 w 10852363"/>
              <a:gd name="connsiteY136" fmla="*/ 5812701 h 6310747"/>
              <a:gd name="connsiteX137" fmla="*/ 2413975 w 10852363"/>
              <a:gd name="connsiteY137" fmla="*/ 5800718 h 6310747"/>
              <a:gd name="connsiteX138" fmla="*/ 2420963 w 10852363"/>
              <a:gd name="connsiteY138" fmla="*/ 5809915 h 6310747"/>
              <a:gd name="connsiteX139" fmla="*/ 2360596 w 10852363"/>
              <a:gd name="connsiteY139" fmla="*/ 5820656 h 6310747"/>
              <a:gd name="connsiteX140" fmla="*/ 2413975 w 10852363"/>
              <a:gd name="connsiteY140" fmla="*/ 5800718 h 6310747"/>
              <a:gd name="connsiteX141" fmla="*/ 1106196 w 10852363"/>
              <a:gd name="connsiteY141" fmla="*/ 5771625 h 6310747"/>
              <a:gd name="connsiteX142" fmla="*/ 1106196 w 10852363"/>
              <a:gd name="connsiteY142" fmla="*/ 5771625 h 6310747"/>
              <a:gd name="connsiteX143" fmla="*/ 1104779 w 10852363"/>
              <a:gd name="connsiteY143" fmla="*/ 5763664 h 6310747"/>
              <a:gd name="connsiteX144" fmla="*/ 1105596 w 10852363"/>
              <a:gd name="connsiteY144" fmla="*/ 5768251 h 6310747"/>
              <a:gd name="connsiteX145" fmla="*/ 1106196 w 10852363"/>
              <a:gd name="connsiteY145" fmla="*/ 5771625 h 6310747"/>
              <a:gd name="connsiteX146" fmla="*/ 1104395 w 10852363"/>
              <a:gd name="connsiteY146" fmla="*/ 5761504 h 6310747"/>
              <a:gd name="connsiteX147" fmla="*/ 1104779 w 10852363"/>
              <a:gd name="connsiteY147" fmla="*/ 5763664 h 6310747"/>
              <a:gd name="connsiteX148" fmla="*/ 1104595 w 10852363"/>
              <a:gd name="connsiteY148" fmla="*/ 5762628 h 6310747"/>
              <a:gd name="connsiteX149" fmla="*/ 1104395 w 10852363"/>
              <a:gd name="connsiteY149" fmla="*/ 5761504 h 6310747"/>
              <a:gd name="connsiteX150" fmla="*/ 6983542 w 10852363"/>
              <a:gd name="connsiteY150" fmla="*/ 5758176 h 6310747"/>
              <a:gd name="connsiteX151" fmla="*/ 6978800 w 10852363"/>
              <a:gd name="connsiteY151" fmla="*/ 5763043 h 6310747"/>
              <a:gd name="connsiteX152" fmla="*/ 6960468 w 10852363"/>
              <a:gd name="connsiteY152" fmla="*/ 5769396 h 6310747"/>
              <a:gd name="connsiteX153" fmla="*/ 6973479 w 10852363"/>
              <a:gd name="connsiteY153" fmla="*/ 5763215 h 6310747"/>
              <a:gd name="connsiteX154" fmla="*/ 4090126 w 10852363"/>
              <a:gd name="connsiteY154" fmla="*/ 5754364 h 6310747"/>
              <a:gd name="connsiteX155" fmla="*/ 4093703 w 10852363"/>
              <a:gd name="connsiteY155" fmla="*/ 5759769 h 6310747"/>
              <a:gd name="connsiteX156" fmla="*/ 4067781 w 10852363"/>
              <a:gd name="connsiteY156" fmla="*/ 5789128 h 6310747"/>
              <a:gd name="connsiteX157" fmla="*/ 4090126 w 10852363"/>
              <a:gd name="connsiteY157" fmla="*/ 5754364 h 6310747"/>
              <a:gd name="connsiteX158" fmla="*/ 7016568 w 10852363"/>
              <a:gd name="connsiteY158" fmla="*/ 5734668 h 6310747"/>
              <a:gd name="connsiteX159" fmla="*/ 6999839 w 10852363"/>
              <a:gd name="connsiteY159" fmla="*/ 5750018 h 6310747"/>
              <a:gd name="connsiteX160" fmla="*/ 6983542 w 10852363"/>
              <a:gd name="connsiteY160" fmla="*/ 5758176 h 6310747"/>
              <a:gd name="connsiteX161" fmla="*/ 6995669 w 10852363"/>
              <a:gd name="connsiteY161" fmla="*/ 5745734 h 6310747"/>
              <a:gd name="connsiteX162" fmla="*/ 7016568 w 10852363"/>
              <a:gd name="connsiteY162" fmla="*/ 5734668 h 6310747"/>
              <a:gd name="connsiteX163" fmla="*/ 4805059 w 10852363"/>
              <a:gd name="connsiteY163" fmla="*/ 5732188 h 6310747"/>
              <a:gd name="connsiteX164" fmla="*/ 4813596 w 10852363"/>
              <a:gd name="connsiteY164" fmla="*/ 5780167 h 6310747"/>
              <a:gd name="connsiteX165" fmla="*/ 4805059 w 10852363"/>
              <a:gd name="connsiteY165" fmla="*/ 5732188 h 6310747"/>
              <a:gd name="connsiteX166" fmla="*/ 2415554 w 10852363"/>
              <a:gd name="connsiteY166" fmla="*/ 5731596 h 6310747"/>
              <a:gd name="connsiteX167" fmla="*/ 2412427 w 10852363"/>
              <a:gd name="connsiteY167" fmla="*/ 5761941 h 6310747"/>
              <a:gd name="connsiteX168" fmla="*/ 2411932 w 10852363"/>
              <a:gd name="connsiteY168" fmla="*/ 5737277 h 6310747"/>
              <a:gd name="connsiteX169" fmla="*/ 6482067 w 10852363"/>
              <a:gd name="connsiteY169" fmla="*/ 5706029 h 6310747"/>
              <a:gd name="connsiteX170" fmla="*/ 6482067 w 10852363"/>
              <a:gd name="connsiteY170" fmla="*/ 5706029 h 6310747"/>
              <a:gd name="connsiteX171" fmla="*/ 7122307 w 10852363"/>
              <a:gd name="connsiteY171" fmla="*/ 5705411 h 6310747"/>
              <a:gd name="connsiteX172" fmla="*/ 7107126 w 10852363"/>
              <a:gd name="connsiteY172" fmla="*/ 5718554 h 6310747"/>
              <a:gd name="connsiteX173" fmla="*/ 7122307 w 10852363"/>
              <a:gd name="connsiteY173" fmla="*/ 5705411 h 6310747"/>
              <a:gd name="connsiteX174" fmla="*/ 7092606 w 10852363"/>
              <a:gd name="connsiteY174" fmla="*/ 5702574 h 6310747"/>
              <a:gd name="connsiteX175" fmla="*/ 7107126 w 10852363"/>
              <a:gd name="connsiteY175" fmla="*/ 5718554 h 6310747"/>
              <a:gd name="connsiteX176" fmla="*/ 7092606 w 10852363"/>
              <a:gd name="connsiteY176" fmla="*/ 5702574 h 6310747"/>
              <a:gd name="connsiteX177" fmla="*/ 6514423 w 10852363"/>
              <a:gd name="connsiteY177" fmla="*/ 5690992 h 6310747"/>
              <a:gd name="connsiteX178" fmla="*/ 6482067 w 10852363"/>
              <a:gd name="connsiteY178" fmla="*/ 5706029 h 6310747"/>
              <a:gd name="connsiteX179" fmla="*/ 6514423 w 10852363"/>
              <a:gd name="connsiteY179" fmla="*/ 5690992 h 6310747"/>
              <a:gd name="connsiteX180" fmla="*/ 7693471 w 10852363"/>
              <a:gd name="connsiteY180" fmla="*/ 5688470 h 6310747"/>
              <a:gd name="connsiteX181" fmla="*/ 7693471 w 10852363"/>
              <a:gd name="connsiteY181" fmla="*/ 5688470 h 6310747"/>
              <a:gd name="connsiteX182" fmla="*/ 1284595 w 10852363"/>
              <a:gd name="connsiteY182" fmla="*/ 5679363 h 6310747"/>
              <a:gd name="connsiteX183" fmla="*/ 1308959 w 10852363"/>
              <a:gd name="connsiteY183" fmla="*/ 5686049 h 6310747"/>
              <a:gd name="connsiteX184" fmla="*/ 1287312 w 10852363"/>
              <a:gd name="connsiteY184" fmla="*/ 5739399 h 6310747"/>
              <a:gd name="connsiteX185" fmla="*/ 1231207 w 10852363"/>
              <a:gd name="connsiteY185" fmla="*/ 5774129 h 6310747"/>
              <a:gd name="connsiteX186" fmla="*/ 1284595 w 10852363"/>
              <a:gd name="connsiteY186" fmla="*/ 5679363 h 6310747"/>
              <a:gd name="connsiteX187" fmla="*/ 7701589 w 10852363"/>
              <a:gd name="connsiteY187" fmla="*/ 5668466 h 6310747"/>
              <a:gd name="connsiteX188" fmla="*/ 7693471 w 10852363"/>
              <a:gd name="connsiteY188" fmla="*/ 5688470 h 6310747"/>
              <a:gd name="connsiteX189" fmla="*/ 7701589 w 10852363"/>
              <a:gd name="connsiteY189" fmla="*/ 5668466 h 6310747"/>
              <a:gd name="connsiteX190" fmla="*/ 5352678 w 10852363"/>
              <a:gd name="connsiteY190" fmla="*/ 5659501 h 6310747"/>
              <a:gd name="connsiteX191" fmla="*/ 5356946 w 10852363"/>
              <a:gd name="connsiteY191" fmla="*/ 5683488 h 6310747"/>
              <a:gd name="connsiteX192" fmla="*/ 5352678 w 10852363"/>
              <a:gd name="connsiteY192" fmla="*/ 5659501 h 6310747"/>
              <a:gd name="connsiteX193" fmla="*/ 7999604 w 10852363"/>
              <a:gd name="connsiteY193" fmla="*/ 5658746 h 6310747"/>
              <a:gd name="connsiteX194" fmla="*/ 7939230 w 10852363"/>
              <a:gd name="connsiteY194" fmla="*/ 5669489 h 6310747"/>
              <a:gd name="connsiteX195" fmla="*/ 7999604 w 10852363"/>
              <a:gd name="connsiteY195" fmla="*/ 5658746 h 6310747"/>
              <a:gd name="connsiteX196" fmla="*/ 1925489 w 10852363"/>
              <a:gd name="connsiteY196" fmla="*/ 5650594 h 6310747"/>
              <a:gd name="connsiteX197" fmla="*/ 1787362 w 10852363"/>
              <a:gd name="connsiteY197" fmla="*/ 5749416 h 6310747"/>
              <a:gd name="connsiteX198" fmla="*/ 1653501 w 10852363"/>
              <a:gd name="connsiteY198" fmla="*/ 5872225 h 6310747"/>
              <a:gd name="connsiteX199" fmla="*/ 1731261 w 10852363"/>
              <a:gd name="connsiteY199" fmla="*/ 5784145 h 6310747"/>
              <a:gd name="connsiteX200" fmla="*/ 1925489 w 10852363"/>
              <a:gd name="connsiteY200" fmla="*/ 5650594 h 6310747"/>
              <a:gd name="connsiteX201" fmla="*/ 5817743 w 10852363"/>
              <a:gd name="connsiteY201" fmla="*/ 5647901 h 6310747"/>
              <a:gd name="connsiteX202" fmla="*/ 5852732 w 10852363"/>
              <a:gd name="connsiteY202" fmla="*/ 5669517 h 6310747"/>
              <a:gd name="connsiteX203" fmla="*/ 5792358 w 10852363"/>
              <a:gd name="connsiteY203" fmla="*/ 5680260 h 6310747"/>
              <a:gd name="connsiteX204" fmla="*/ 5817743 w 10852363"/>
              <a:gd name="connsiteY204" fmla="*/ 5647901 h 6310747"/>
              <a:gd name="connsiteX205" fmla="*/ 4139557 w 10852363"/>
              <a:gd name="connsiteY205" fmla="*/ 5618200 h 6310747"/>
              <a:gd name="connsiteX206" fmla="*/ 4162919 w 10852363"/>
              <a:gd name="connsiteY206" fmla="*/ 5623710 h 6310747"/>
              <a:gd name="connsiteX207" fmla="*/ 4141272 w 10852363"/>
              <a:gd name="connsiteY207" fmla="*/ 5677060 h 6310747"/>
              <a:gd name="connsiteX208" fmla="*/ 4139557 w 10852363"/>
              <a:gd name="connsiteY208" fmla="*/ 5618200 h 6310747"/>
              <a:gd name="connsiteX209" fmla="*/ 5515500 w 10852363"/>
              <a:gd name="connsiteY209" fmla="*/ 5611966 h 6310747"/>
              <a:gd name="connsiteX210" fmla="*/ 5533794 w 10852363"/>
              <a:gd name="connsiteY210" fmla="*/ 5627275 h 6310747"/>
              <a:gd name="connsiteX211" fmla="*/ 5503610 w 10852363"/>
              <a:gd name="connsiteY211" fmla="*/ 5632646 h 6310747"/>
              <a:gd name="connsiteX212" fmla="*/ 5515500 w 10852363"/>
              <a:gd name="connsiteY212" fmla="*/ 5611966 h 6310747"/>
              <a:gd name="connsiteX213" fmla="*/ 8298545 w 10852363"/>
              <a:gd name="connsiteY213" fmla="*/ 5588639 h 6310747"/>
              <a:gd name="connsiteX214" fmla="*/ 8298996 w 10852363"/>
              <a:gd name="connsiteY214" fmla="*/ 5591169 h 6310747"/>
              <a:gd name="connsiteX215" fmla="*/ 8298795 w 10852363"/>
              <a:gd name="connsiteY215" fmla="*/ 5590044 h 6310747"/>
              <a:gd name="connsiteX216" fmla="*/ 2190867 w 10852363"/>
              <a:gd name="connsiteY216" fmla="*/ 5583267 h 6310747"/>
              <a:gd name="connsiteX217" fmla="*/ 2257538 w 10852363"/>
              <a:gd name="connsiteY217" fmla="*/ 5591513 h 6310747"/>
              <a:gd name="connsiteX218" fmla="*/ 2291990 w 10852363"/>
              <a:gd name="connsiteY218" fmla="*/ 5610129 h 6310747"/>
              <a:gd name="connsiteX219" fmla="*/ 2201432 w 10852363"/>
              <a:gd name="connsiteY219" fmla="*/ 5626242 h 6310747"/>
              <a:gd name="connsiteX220" fmla="*/ 2192590 w 10852363"/>
              <a:gd name="connsiteY220" fmla="*/ 5751558 h 6310747"/>
              <a:gd name="connsiteX221" fmla="*/ 2170936 w 10852363"/>
              <a:gd name="connsiteY221" fmla="*/ 5804909 h 6310747"/>
              <a:gd name="connsiteX222" fmla="*/ 2136483 w 10852363"/>
              <a:gd name="connsiteY222" fmla="*/ 5786288 h 6310747"/>
              <a:gd name="connsiteX223" fmla="*/ 2071841 w 10852363"/>
              <a:gd name="connsiteY223" fmla="*/ 5773043 h 6310747"/>
              <a:gd name="connsiteX224" fmla="*/ 2033120 w 10852363"/>
              <a:gd name="connsiteY224" fmla="*/ 5730435 h 6310747"/>
              <a:gd name="connsiteX225" fmla="*/ 2024584 w 10852363"/>
              <a:gd name="connsiteY225" fmla="*/ 5682460 h 6310747"/>
              <a:gd name="connsiteX226" fmla="*/ 2190867 w 10852363"/>
              <a:gd name="connsiteY226" fmla="*/ 5583267 h 6310747"/>
              <a:gd name="connsiteX227" fmla="*/ 8297195 w 10852363"/>
              <a:gd name="connsiteY227" fmla="*/ 5581049 h 6310747"/>
              <a:gd name="connsiteX228" fmla="*/ 8297795 w 10852363"/>
              <a:gd name="connsiteY228" fmla="*/ 5584422 h 6310747"/>
              <a:gd name="connsiteX229" fmla="*/ 8298545 w 10852363"/>
              <a:gd name="connsiteY229" fmla="*/ 5588639 h 6310747"/>
              <a:gd name="connsiteX230" fmla="*/ 5245045 w 10852363"/>
              <a:gd name="connsiteY230" fmla="*/ 5579656 h 6310747"/>
              <a:gd name="connsiteX231" fmla="*/ 5245045 w 10852363"/>
              <a:gd name="connsiteY231" fmla="*/ 5579656 h 6310747"/>
              <a:gd name="connsiteX232" fmla="*/ 5226866 w 10852363"/>
              <a:gd name="connsiteY232" fmla="*/ 5575931 h 6310747"/>
              <a:gd name="connsiteX233" fmla="*/ 5245045 w 10852363"/>
              <a:gd name="connsiteY233" fmla="*/ 5579656 h 6310747"/>
              <a:gd name="connsiteX234" fmla="*/ 5226866 w 10852363"/>
              <a:gd name="connsiteY234" fmla="*/ 5575931 h 6310747"/>
              <a:gd name="connsiteX235" fmla="*/ 5108801 w 10852363"/>
              <a:gd name="connsiteY235" fmla="*/ 5568711 h 6310747"/>
              <a:gd name="connsiteX236" fmla="*/ 5120035 w 10852363"/>
              <a:gd name="connsiteY236" fmla="*/ 5577152 h 6310747"/>
              <a:gd name="connsiteX237" fmla="*/ 5059661 w 10852363"/>
              <a:gd name="connsiteY237" fmla="*/ 5587895 h 6310747"/>
              <a:gd name="connsiteX238" fmla="*/ 5108801 w 10852363"/>
              <a:gd name="connsiteY238" fmla="*/ 5568711 h 6310747"/>
              <a:gd name="connsiteX239" fmla="*/ 9364315 w 10852363"/>
              <a:gd name="connsiteY239" fmla="*/ 5529225 h 6310747"/>
              <a:gd name="connsiteX240" fmla="*/ 9349137 w 10852363"/>
              <a:gd name="connsiteY240" fmla="*/ 5542366 h 6310747"/>
              <a:gd name="connsiteX241" fmla="*/ 9364315 w 10852363"/>
              <a:gd name="connsiteY241" fmla="*/ 5529225 h 6310747"/>
              <a:gd name="connsiteX242" fmla="*/ 7193728 w 10852363"/>
              <a:gd name="connsiteY242" fmla="*/ 5505158 h 6310747"/>
              <a:gd name="connsiteX243" fmla="*/ 7193728 w 10852363"/>
              <a:gd name="connsiteY243" fmla="*/ 5505158 h 6310747"/>
              <a:gd name="connsiteX244" fmla="*/ 7156565 w 10852363"/>
              <a:gd name="connsiteY244" fmla="*/ 5493210 h 6310747"/>
              <a:gd name="connsiteX245" fmla="*/ 7193728 w 10852363"/>
              <a:gd name="connsiteY245" fmla="*/ 5505158 h 6310747"/>
              <a:gd name="connsiteX246" fmla="*/ 7156565 w 10852363"/>
              <a:gd name="connsiteY246" fmla="*/ 5493210 h 6310747"/>
              <a:gd name="connsiteX247" fmla="*/ 4947760 w 10852363"/>
              <a:gd name="connsiteY247" fmla="*/ 5484062 h 6310747"/>
              <a:gd name="connsiteX248" fmla="*/ 4870007 w 10852363"/>
              <a:gd name="connsiteY248" fmla="*/ 5572142 h 6310747"/>
              <a:gd name="connsiteX249" fmla="*/ 4861471 w 10852363"/>
              <a:gd name="connsiteY249" fmla="*/ 5524168 h 6310747"/>
              <a:gd name="connsiteX250" fmla="*/ 4947760 w 10852363"/>
              <a:gd name="connsiteY250" fmla="*/ 5484062 h 6310747"/>
              <a:gd name="connsiteX251" fmla="*/ 7530045 w 10852363"/>
              <a:gd name="connsiteY251" fmla="*/ 5470063 h 6310747"/>
              <a:gd name="connsiteX252" fmla="*/ 7530045 w 10852363"/>
              <a:gd name="connsiteY252" fmla="*/ 5470063 h 6310747"/>
              <a:gd name="connsiteX253" fmla="*/ 7530045 w 10852363"/>
              <a:gd name="connsiteY253" fmla="*/ 5470063 h 6310747"/>
              <a:gd name="connsiteX254" fmla="*/ 7530045 w 10852363"/>
              <a:gd name="connsiteY254" fmla="*/ 5470063 h 6310747"/>
              <a:gd name="connsiteX255" fmla="*/ 3046049 w 10852363"/>
              <a:gd name="connsiteY255" fmla="*/ 5469773 h 6310747"/>
              <a:gd name="connsiteX256" fmla="*/ 3085368 w 10852363"/>
              <a:gd name="connsiteY256" fmla="*/ 5518461 h 6310747"/>
              <a:gd name="connsiteX257" fmla="*/ 3206110 w 10852363"/>
              <a:gd name="connsiteY257" fmla="*/ 5496977 h 6310747"/>
              <a:gd name="connsiteX258" fmla="*/ 3128357 w 10852363"/>
              <a:gd name="connsiteY258" fmla="*/ 5585056 h 6310747"/>
              <a:gd name="connsiteX259" fmla="*/ 3136894 w 10852363"/>
              <a:gd name="connsiteY259" fmla="*/ 5633036 h 6310747"/>
              <a:gd name="connsiteX260" fmla="*/ 3080794 w 10852363"/>
              <a:gd name="connsiteY260" fmla="*/ 5667764 h 6310747"/>
              <a:gd name="connsiteX261" fmla="*/ 2942666 w 10852363"/>
              <a:gd name="connsiteY261" fmla="*/ 5766586 h 6310747"/>
              <a:gd name="connsiteX262" fmla="*/ 2929862 w 10852363"/>
              <a:gd name="connsiteY262" fmla="*/ 5694620 h 6310747"/>
              <a:gd name="connsiteX263" fmla="*/ 2968893 w 10852363"/>
              <a:gd name="connsiteY263" fmla="*/ 5563932 h 6310747"/>
              <a:gd name="connsiteX264" fmla="*/ 3016456 w 10852363"/>
              <a:gd name="connsiteY264" fmla="*/ 5481224 h 6310747"/>
              <a:gd name="connsiteX265" fmla="*/ 3046049 w 10852363"/>
              <a:gd name="connsiteY265" fmla="*/ 5469773 h 6310747"/>
              <a:gd name="connsiteX266" fmla="*/ 3322591 w 10852363"/>
              <a:gd name="connsiteY266" fmla="*/ 5451505 h 6310747"/>
              <a:gd name="connsiteX267" fmla="*/ 3361311 w 10852363"/>
              <a:gd name="connsiteY267" fmla="*/ 5494109 h 6310747"/>
              <a:gd name="connsiteX268" fmla="*/ 3520780 w 10852363"/>
              <a:gd name="connsiteY268" fmla="*/ 5515232 h 6310747"/>
              <a:gd name="connsiteX269" fmla="*/ 3438759 w 10852363"/>
              <a:gd name="connsiteY269" fmla="*/ 5579325 h 6310747"/>
              <a:gd name="connsiteX270" fmla="*/ 3322284 w 10852363"/>
              <a:gd name="connsiteY270" fmla="*/ 5624796 h 6310747"/>
              <a:gd name="connsiteX271" fmla="*/ 3275022 w 10852363"/>
              <a:gd name="connsiteY271" fmla="*/ 5534214 h 6310747"/>
              <a:gd name="connsiteX272" fmla="*/ 3322591 w 10852363"/>
              <a:gd name="connsiteY272" fmla="*/ 5451505 h 6310747"/>
              <a:gd name="connsiteX273" fmla="*/ 8084639 w 10852363"/>
              <a:gd name="connsiteY273" fmla="*/ 5436581 h 6310747"/>
              <a:gd name="connsiteX274" fmla="*/ 8086200 w 10852363"/>
              <a:gd name="connsiteY274" fmla="*/ 5445351 h 6310747"/>
              <a:gd name="connsiteX275" fmla="*/ 8085600 w 10852363"/>
              <a:gd name="connsiteY275" fmla="*/ 5441978 h 6310747"/>
              <a:gd name="connsiteX276" fmla="*/ 8084399 w 10852363"/>
              <a:gd name="connsiteY276" fmla="*/ 5435231 h 6310747"/>
              <a:gd name="connsiteX277" fmla="*/ 8084599 w 10852363"/>
              <a:gd name="connsiteY277" fmla="*/ 5436356 h 6310747"/>
              <a:gd name="connsiteX278" fmla="*/ 8084639 w 10852363"/>
              <a:gd name="connsiteY278" fmla="*/ 5436581 h 6310747"/>
              <a:gd name="connsiteX279" fmla="*/ 6180818 w 10852363"/>
              <a:gd name="connsiteY279" fmla="*/ 5413153 h 6310747"/>
              <a:gd name="connsiteX280" fmla="*/ 6180818 w 10852363"/>
              <a:gd name="connsiteY280" fmla="*/ 5413153 h 6310747"/>
              <a:gd name="connsiteX281" fmla="*/ 8153778 w 10852363"/>
              <a:gd name="connsiteY281" fmla="*/ 5398527 h 6310747"/>
              <a:gd name="connsiteX282" fmla="*/ 8172490 w 10852363"/>
              <a:gd name="connsiteY282" fmla="*/ 5405250 h 6310747"/>
              <a:gd name="connsiteX283" fmla="*/ 8176758 w 10852363"/>
              <a:gd name="connsiteY283" fmla="*/ 5429238 h 6310747"/>
              <a:gd name="connsiteX284" fmla="*/ 8153778 w 10852363"/>
              <a:gd name="connsiteY284" fmla="*/ 5398527 h 6310747"/>
              <a:gd name="connsiteX285" fmla="*/ 6188936 w 10852363"/>
              <a:gd name="connsiteY285" fmla="*/ 5393149 h 6310747"/>
              <a:gd name="connsiteX286" fmla="*/ 6180818 w 10852363"/>
              <a:gd name="connsiteY286" fmla="*/ 5413153 h 6310747"/>
              <a:gd name="connsiteX287" fmla="*/ 6188936 w 10852363"/>
              <a:gd name="connsiteY287" fmla="*/ 5393149 h 6310747"/>
              <a:gd name="connsiteX288" fmla="*/ 7573340 w 10852363"/>
              <a:gd name="connsiteY288" fmla="*/ 5363368 h 6310747"/>
              <a:gd name="connsiteX289" fmla="*/ 7573340 w 10852363"/>
              <a:gd name="connsiteY289" fmla="*/ 5363368 h 6310747"/>
              <a:gd name="connsiteX290" fmla="*/ 7554561 w 10852363"/>
              <a:gd name="connsiteY290" fmla="*/ 5356270 h 6310747"/>
              <a:gd name="connsiteX291" fmla="*/ 7573340 w 10852363"/>
              <a:gd name="connsiteY291" fmla="*/ 5363368 h 6310747"/>
              <a:gd name="connsiteX292" fmla="*/ 7554561 w 10852363"/>
              <a:gd name="connsiteY292" fmla="*/ 5356270 h 6310747"/>
              <a:gd name="connsiteX293" fmla="*/ 7895818 w 10852363"/>
              <a:gd name="connsiteY293" fmla="*/ 5332863 h 6310747"/>
              <a:gd name="connsiteX294" fmla="*/ 7827636 w 10852363"/>
              <a:gd name="connsiteY294" fmla="*/ 5392366 h 6310747"/>
              <a:gd name="connsiteX295" fmla="*/ 7706893 w 10852363"/>
              <a:gd name="connsiteY295" fmla="*/ 5413850 h 6310747"/>
              <a:gd name="connsiteX296" fmla="*/ 7879473 w 10852363"/>
              <a:gd name="connsiteY296" fmla="*/ 5333644 h 6310747"/>
              <a:gd name="connsiteX297" fmla="*/ 7895818 w 10852363"/>
              <a:gd name="connsiteY297" fmla="*/ 5332863 h 6310747"/>
              <a:gd name="connsiteX298" fmla="*/ 4972384 w 10852363"/>
              <a:gd name="connsiteY298" fmla="*/ 5272414 h 6310747"/>
              <a:gd name="connsiteX299" fmla="*/ 5004172 w 10852363"/>
              <a:gd name="connsiteY299" fmla="*/ 5276038 h 6310747"/>
              <a:gd name="connsiteX300" fmla="*/ 5077351 w 10852363"/>
              <a:gd name="connsiteY300" fmla="*/ 5337261 h 6310747"/>
              <a:gd name="connsiteX301" fmla="*/ 5150524 w 10852363"/>
              <a:gd name="connsiteY301" fmla="*/ 5398487 h 6310747"/>
              <a:gd name="connsiteX302" fmla="*/ 5163330 w 10852363"/>
              <a:gd name="connsiteY302" fmla="*/ 5470458 h 6310747"/>
              <a:gd name="connsiteX303" fmla="*/ 5034051 w 10852363"/>
              <a:gd name="connsiteY303" fmla="*/ 5443963 h 6310747"/>
              <a:gd name="connsiteX304" fmla="*/ 5042892 w 10852363"/>
              <a:gd name="connsiteY304" fmla="*/ 5318646 h 6310747"/>
              <a:gd name="connsiteX305" fmla="*/ 4943797 w 10852363"/>
              <a:gd name="connsiteY305" fmla="*/ 5286780 h 6310747"/>
              <a:gd name="connsiteX306" fmla="*/ 4972384 w 10852363"/>
              <a:gd name="connsiteY306" fmla="*/ 5272414 h 6310747"/>
              <a:gd name="connsiteX307" fmla="*/ 7610833 w 10852363"/>
              <a:gd name="connsiteY307" fmla="*/ 5226768 h 6310747"/>
              <a:gd name="connsiteX308" fmla="*/ 7590725 w 10852363"/>
              <a:gd name="connsiteY308" fmla="*/ 5286030 h 6310747"/>
              <a:gd name="connsiteX309" fmla="*/ 7582188 w 10852363"/>
              <a:gd name="connsiteY309" fmla="*/ 5238051 h 6310747"/>
              <a:gd name="connsiteX310" fmla="*/ 7610833 w 10852363"/>
              <a:gd name="connsiteY310" fmla="*/ 5226768 h 6310747"/>
              <a:gd name="connsiteX311" fmla="*/ 7766719 w 10852363"/>
              <a:gd name="connsiteY311" fmla="*/ 5216820 h 6310747"/>
              <a:gd name="connsiteX312" fmla="*/ 7866668 w 10852363"/>
              <a:gd name="connsiteY312" fmla="*/ 5261678 h 6310747"/>
              <a:gd name="connsiteX313" fmla="*/ 7737383 w 10852363"/>
              <a:gd name="connsiteY313" fmla="*/ 5235188 h 6310747"/>
              <a:gd name="connsiteX314" fmla="*/ 7766719 w 10852363"/>
              <a:gd name="connsiteY314" fmla="*/ 5216820 h 6310747"/>
              <a:gd name="connsiteX315" fmla="*/ 1275350 w 10852363"/>
              <a:gd name="connsiteY315" fmla="*/ 5190876 h 6310747"/>
              <a:gd name="connsiteX316" fmla="*/ 1288235 w 10852363"/>
              <a:gd name="connsiteY316" fmla="*/ 5219516 h 6310747"/>
              <a:gd name="connsiteX317" fmla="*/ 1176024 w 10852363"/>
              <a:gd name="connsiteY317" fmla="*/ 5288981 h 6310747"/>
              <a:gd name="connsiteX318" fmla="*/ 1111388 w 10852363"/>
              <a:gd name="connsiteY318" fmla="*/ 5275735 h 6310747"/>
              <a:gd name="connsiteX319" fmla="*/ 1223592 w 10852363"/>
              <a:gd name="connsiteY319" fmla="*/ 5206272 h 6310747"/>
              <a:gd name="connsiteX320" fmla="*/ 1275350 w 10852363"/>
              <a:gd name="connsiteY320" fmla="*/ 5190876 h 6310747"/>
              <a:gd name="connsiteX321" fmla="*/ 5206936 w 10852363"/>
              <a:gd name="connsiteY321" fmla="*/ 5190467 h 6310747"/>
              <a:gd name="connsiteX322" fmla="*/ 5206936 w 10852363"/>
              <a:gd name="connsiteY322" fmla="*/ 5190467 h 6310747"/>
              <a:gd name="connsiteX323" fmla="*/ 7402375 w 10852363"/>
              <a:gd name="connsiteY323" fmla="*/ 5179175 h 6310747"/>
              <a:gd name="connsiteX324" fmla="*/ 7396804 w 10852363"/>
              <a:gd name="connsiteY324" fmla="*/ 5246290 h 6310747"/>
              <a:gd name="connsiteX325" fmla="*/ 7336429 w 10852363"/>
              <a:gd name="connsiteY325" fmla="*/ 5257033 h 6310747"/>
              <a:gd name="connsiteX326" fmla="*/ 7280323 w 10852363"/>
              <a:gd name="connsiteY326" fmla="*/ 5291762 h 6310747"/>
              <a:gd name="connsiteX327" fmla="*/ 7241603 w 10852363"/>
              <a:gd name="connsiteY327" fmla="*/ 5249158 h 6310747"/>
              <a:gd name="connsiteX328" fmla="*/ 7301977 w 10852363"/>
              <a:gd name="connsiteY328" fmla="*/ 5238416 h 6310747"/>
              <a:gd name="connsiteX329" fmla="*/ 7353808 w 10852363"/>
              <a:gd name="connsiteY329" fmla="*/ 5179695 h 6310747"/>
              <a:gd name="connsiteX330" fmla="*/ 7402375 w 10852363"/>
              <a:gd name="connsiteY330" fmla="*/ 5179175 h 6310747"/>
              <a:gd name="connsiteX331" fmla="*/ 5655026 w 10852363"/>
              <a:gd name="connsiteY331" fmla="*/ 5176497 h 6310747"/>
              <a:gd name="connsiteX332" fmla="*/ 5653135 w 10852363"/>
              <a:gd name="connsiteY332" fmla="*/ 5182224 h 6310747"/>
              <a:gd name="connsiteX333" fmla="*/ 5642006 w 10852363"/>
              <a:gd name="connsiteY333" fmla="*/ 5204646 h 6310747"/>
              <a:gd name="connsiteX334" fmla="*/ 5635532 w 10852363"/>
              <a:gd name="connsiteY334" fmla="*/ 5195410 h 6310747"/>
              <a:gd name="connsiteX335" fmla="*/ 5645057 w 10852363"/>
              <a:gd name="connsiteY335" fmla="*/ 5180567 h 6310747"/>
              <a:gd name="connsiteX336" fmla="*/ 5030019 w 10852363"/>
              <a:gd name="connsiteY336" fmla="*/ 5172447 h 6310747"/>
              <a:gd name="connsiteX337" fmla="*/ 5017282 w 10852363"/>
              <a:gd name="connsiteY337" fmla="*/ 5174713 h 6310747"/>
              <a:gd name="connsiteX338" fmla="*/ 5030019 w 10852363"/>
              <a:gd name="connsiteY338" fmla="*/ 5172447 h 6310747"/>
              <a:gd name="connsiteX339" fmla="*/ 7849595 w 10852363"/>
              <a:gd name="connsiteY339" fmla="*/ 5165725 h 6310747"/>
              <a:gd name="connsiteX340" fmla="*/ 7849595 w 10852363"/>
              <a:gd name="connsiteY340" fmla="*/ 5165725 h 6310747"/>
              <a:gd name="connsiteX341" fmla="*/ 7849595 w 10852363"/>
              <a:gd name="connsiteY341" fmla="*/ 5165725 h 6310747"/>
              <a:gd name="connsiteX342" fmla="*/ 7849595 w 10852363"/>
              <a:gd name="connsiteY342" fmla="*/ 5165725 h 6310747"/>
              <a:gd name="connsiteX343" fmla="*/ 5025403 w 10852363"/>
              <a:gd name="connsiteY343" fmla="*/ 5154708 h 6310747"/>
              <a:gd name="connsiteX344" fmla="*/ 5017282 w 10852363"/>
              <a:gd name="connsiteY344" fmla="*/ 5174713 h 6310747"/>
              <a:gd name="connsiteX345" fmla="*/ 5025403 w 10852363"/>
              <a:gd name="connsiteY345" fmla="*/ 5154708 h 6310747"/>
              <a:gd name="connsiteX346" fmla="*/ 8913881 w 10852363"/>
              <a:gd name="connsiteY346" fmla="*/ 5152685 h 6310747"/>
              <a:gd name="connsiteX347" fmla="*/ 8940258 w 10852363"/>
              <a:gd name="connsiteY347" fmla="*/ 5169650 h 6310747"/>
              <a:gd name="connsiteX348" fmla="*/ 8845430 w 10852363"/>
              <a:gd name="connsiteY348" fmla="*/ 5161771 h 6310747"/>
              <a:gd name="connsiteX349" fmla="*/ 8913881 w 10852363"/>
              <a:gd name="connsiteY349" fmla="*/ 5152685 h 6310747"/>
              <a:gd name="connsiteX350" fmla="*/ 6258877 w 10852363"/>
              <a:gd name="connsiteY350" fmla="*/ 5151783 h 6310747"/>
              <a:gd name="connsiteX351" fmla="*/ 6189661 w 10852363"/>
              <a:gd name="connsiteY351" fmla="*/ 5287842 h 6310747"/>
              <a:gd name="connsiteX352" fmla="*/ 6125018 w 10852363"/>
              <a:gd name="connsiteY352" fmla="*/ 5274592 h 6310747"/>
              <a:gd name="connsiteX353" fmla="*/ 6017081 w 10852363"/>
              <a:gd name="connsiteY353" fmla="*/ 5368042 h 6310747"/>
              <a:gd name="connsiteX354" fmla="*/ 5943596 w 10852363"/>
              <a:gd name="connsiteY354" fmla="*/ 5480114 h 6310747"/>
              <a:gd name="connsiteX355" fmla="*/ 5766748 w 10852363"/>
              <a:gd name="connsiteY355" fmla="*/ 5536327 h 6310747"/>
              <a:gd name="connsiteX356" fmla="*/ 5771322 w 10852363"/>
              <a:gd name="connsiteY356" fmla="*/ 5387024 h 6310747"/>
              <a:gd name="connsiteX357" fmla="*/ 5909449 w 10852363"/>
              <a:gd name="connsiteY357" fmla="*/ 5288202 h 6310747"/>
              <a:gd name="connsiteX358" fmla="*/ 6056113 w 10852363"/>
              <a:gd name="connsiteY358" fmla="*/ 5237354 h 6310747"/>
              <a:gd name="connsiteX359" fmla="*/ 6258877 w 10852363"/>
              <a:gd name="connsiteY359" fmla="*/ 5151783 h 6310747"/>
              <a:gd name="connsiteX360" fmla="*/ 9307391 w 10852363"/>
              <a:gd name="connsiteY360" fmla="*/ 5147777 h 6310747"/>
              <a:gd name="connsiteX361" fmla="*/ 9311027 w 10852363"/>
              <a:gd name="connsiteY361" fmla="*/ 5153172 h 6310747"/>
              <a:gd name="connsiteX362" fmla="*/ 9254922 w 10852363"/>
              <a:gd name="connsiteY362" fmla="*/ 5187906 h 6310747"/>
              <a:gd name="connsiteX363" fmla="*/ 9307391 w 10852363"/>
              <a:gd name="connsiteY363" fmla="*/ 5147777 h 6310747"/>
              <a:gd name="connsiteX364" fmla="*/ 8618297 w 10852363"/>
              <a:gd name="connsiteY364" fmla="*/ 5114842 h 6310747"/>
              <a:gd name="connsiteX365" fmla="*/ 8651509 w 10852363"/>
              <a:gd name="connsiteY365" fmla="*/ 5122031 h 6310747"/>
              <a:gd name="connsiteX366" fmla="*/ 8845430 w 10852363"/>
              <a:gd name="connsiteY366" fmla="*/ 5161771 h 6310747"/>
              <a:gd name="connsiteX367" fmla="*/ 8660046 w 10852363"/>
              <a:gd name="connsiteY367" fmla="*/ 5170010 h 6310747"/>
              <a:gd name="connsiteX368" fmla="*/ 8618297 w 10852363"/>
              <a:gd name="connsiteY368" fmla="*/ 5114842 h 6310747"/>
              <a:gd name="connsiteX369" fmla="*/ 8468136 w 10852363"/>
              <a:gd name="connsiteY369" fmla="*/ 5092017 h 6310747"/>
              <a:gd name="connsiteX370" fmla="*/ 8492040 w 10852363"/>
              <a:gd name="connsiteY370" fmla="*/ 5100912 h 6310747"/>
              <a:gd name="connsiteX371" fmla="*/ 8345375 w 10852363"/>
              <a:gd name="connsiteY371" fmla="*/ 5151754 h 6310747"/>
              <a:gd name="connsiteX372" fmla="*/ 8194449 w 10852363"/>
              <a:gd name="connsiteY372" fmla="*/ 5178609 h 6310747"/>
              <a:gd name="connsiteX373" fmla="*/ 8468136 w 10852363"/>
              <a:gd name="connsiteY373" fmla="*/ 5092017 h 6310747"/>
              <a:gd name="connsiteX374" fmla="*/ 1527209 w 10852363"/>
              <a:gd name="connsiteY374" fmla="*/ 5074911 h 6310747"/>
              <a:gd name="connsiteX375" fmla="*/ 1607479 w 10852363"/>
              <a:gd name="connsiteY375" fmla="*/ 5088468 h 6310747"/>
              <a:gd name="connsiteX376" fmla="*/ 1585826 w 10852363"/>
              <a:gd name="connsiteY376" fmla="*/ 5141819 h 6310747"/>
              <a:gd name="connsiteX377" fmla="*/ 1408978 w 10852363"/>
              <a:gd name="connsiteY377" fmla="*/ 5198032 h 6310747"/>
              <a:gd name="connsiteX378" fmla="*/ 1456546 w 10852363"/>
              <a:gd name="connsiteY378" fmla="*/ 5115324 h 6310747"/>
              <a:gd name="connsiteX379" fmla="*/ 1527209 w 10852363"/>
              <a:gd name="connsiteY379" fmla="*/ 5074911 h 6310747"/>
              <a:gd name="connsiteX380" fmla="*/ 5665221 w 10852363"/>
              <a:gd name="connsiteY380" fmla="*/ 5053239 h 6310747"/>
              <a:gd name="connsiteX381" fmla="*/ 5655465 w 10852363"/>
              <a:gd name="connsiteY381" fmla="*/ 5085908 h 6310747"/>
              <a:gd name="connsiteX382" fmla="*/ 5590822 w 10852363"/>
              <a:gd name="connsiteY382" fmla="*/ 5072663 h 6310747"/>
              <a:gd name="connsiteX383" fmla="*/ 5665221 w 10852363"/>
              <a:gd name="connsiteY383" fmla="*/ 5053239 h 6310747"/>
              <a:gd name="connsiteX384" fmla="*/ 4931304 w 10852363"/>
              <a:gd name="connsiteY384" fmla="*/ 5041522 h 6310747"/>
              <a:gd name="connsiteX385" fmla="*/ 4948377 w 10852363"/>
              <a:gd name="connsiteY385" fmla="*/ 5137475 h 6310747"/>
              <a:gd name="connsiteX386" fmla="*/ 4917882 w 10852363"/>
              <a:gd name="connsiteY386" fmla="*/ 5316143 h 6310747"/>
              <a:gd name="connsiteX387" fmla="*/ 4866044 w 10852363"/>
              <a:gd name="connsiteY387" fmla="*/ 5374859 h 6310747"/>
              <a:gd name="connsiteX388" fmla="*/ 4879161 w 10852363"/>
              <a:gd name="connsiteY388" fmla="*/ 5273534 h 6310747"/>
              <a:gd name="connsiteX389" fmla="*/ 4913919 w 10852363"/>
              <a:gd name="connsiteY389" fmla="*/ 5118860 h 6310747"/>
              <a:gd name="connsiteX390" fmla="*/ 4931304 w 10852363"/>
              <a:gd name="connsiteY390" fmla="*/ 5041522 h 6310747"/>
              <a:gd name="connsiteX391" fmla="*/ 1299715 w 10852363"/>
              <a:gd name="connsiteY391" fmla="*/ 5013302 h 6310747"/>
              <a:gd name="connsiteX392" fmla="*/ 1262625 w 10852363"/>
              <a:gd name="connsiteY392" fmla="*/ 5075584 h 6310747"/>
              <a:gd name="connsiteX393" fmla="*/ 1172066 w 10852363"/>
              <a:gd name="connsiteY393" fmla="*/ 5091697 h 6310747"/>
              <a:gd name="connsiteX394" fmla="*/ 1254089 w 10852363"/>
              <a:gd name="connsiteY394" fmla="*/ 5027609 h 6310747"/>
              <a:gd name="connsiteX395" fmla="*/ 1299715 w 10852363"/>
              <a:gd name="connsiteY395" fmla="*/ 5013302 h 6310747"/>
              <a:gd name="connsiteX396" fmla="*/ 8042112 w 10852363"/>
              <a:gd name="connsiteY396" fmla="*/ 5011596 h 6310747"/>
              <a:gd name="connsiteX397" fmla="*/ 8074013 w 10852363"/>
              <a:gd name="connsiteY397" fmla="*/ 5026802 h 6310747"/>
              <a:gd name="connsiteX398" fmla="*/ 7892896 w 10852363"/>
              <a:gd name="connsiteY398" fmla="*/ 5059029 h 6310747"/>
              <a:gd name="connsiteX399" fmla="*/ 8042112 w 10852363"/>
              <a:gd name="connsiteY399" fmla="*/ 5011596 h 6310747"/>
              <a:gd name="connsiteX400" fmla="*/ 525659 w 10852363"/>
              <a:gd name="connsiteY400" fmla="*/ 4959232 h 6310747"/>
              <a:gd name="connsiteX401" fmla="*/ 525659 w 10852363"/>
              <a:gd name="connsiteY401" fmla="*/ 4959232 h 6310747"/>
              <a:gd name="connsiteX402" fmla="*/ 506880 w 10852363"/>
              <a:gd name="connsiteY402" fmla="*/ 4952131 h 6310747"/>
              <a:gd name="connsiteX403" fmla="*/ 525659 w 10852363"/>
              <a:gd name="connsiteY403" fmla="*/ 4959232 h 6310747"/>
              <a:gd name="connsiteX404" fmla="*/ 506880 w 10852363"/>
              <a:gd name="connsiteY404" fmla="*/ 4952131 h 6310747"/>
              <a:gd name="connsiteX405" fmla="*/ 2411247 w 10852363"/>
              <a:gd name="connsiteY405" fmla="*/ 4910267 h 6310747"/>
              <a:gd name="connsiteX406" fmla="*/ 2357862 w 10852363"/>
              <a:gd name="connsiteY406" fmla="*/ 4930205 h 6310747"/>
              <a:gd name="connsiteX407" fmla="*/ 2271571 w 10852363"/>
              <a:gd name="connsiteY407" fmla="*/ 4970306 h 6310747"/>
              <a:gd name="connsiteX408" fmla="*/ 2336214 w 10852363"/>
              <a:gd name="connsiteY408" fmla="*/ 4983556 h 6310747"/>
              <a:gd name="connsiteX409" fmla="*/ 2418236 w 10852363"/>
              <a:gd name="connsiteY409" fmla="*/ 4919463 h 6310747"/>
              <a:gd name="connsiteX410" fmla="*/ 2411247 w 10852363"/>
              <a:gd name="connsiteY410" fmla="*/ 4910267 h 6310747"/>
              <a:gd name="connsiteX411" fmla="*/ 4860498 w 10852363"/>
              <a:gd name="connsiteY411" fmla="*/ 4895189 h 6310747"/>
              <a:gd name="connsiteX412" fmla="*/ 4845320 w 10852363"/>
              <a:gd name="connsiteY412" fmla="*/ 4908332 h 6310747"/>
              <a:gd name="connsiteX413" fmla="*/ 4860498 w 10852363"/>
              <a:gd name="connsiteY413" fmla="*/ 4895189 h 6310747"/>
              <a:gd name="connsiteX414" fmla="*/ 4935878 w 10852363"/>
              <a:gd name="connsiteY414" fmla="*/ 4892219 h 6310747"/>
              <a:gd name="connsiteX415" fmla="*/ 4944414 w 10852363"/>
              <a:gd name="connsiteY415" fmla="*/ 4940193 h 6310747"/>
              <a:gd name="connsiteX416" fmla="*/ 4935878 w 10852363"/>
              <a:gd name="connsiteY416" fmla="*/ 4892219 h 6310747"/>
              <a:gd name="connsiteX417" fmla="*/ 2523972 w 10852363"/>
              <a:gd name="connsiteY417" fmla="*/ 4890209 h 6310747"/>
              <a:gd name="connsiteX418" fmla="*/ 2508794 w 10852363"/>
              <a:gd name="connsiteY418" fmla="*/ 4903350 h 6310747"/>
              <a:gd name="connsiteX419" fmla="*/ 2507539 w 10852363"/>
              <a:gd name="connsiteY419" fmla="*/ 4896297 h 6310747"/>
              <a:gd name="connsiteX420" fmla="*/ 2507194 w 10852363"/>
              <a:gd name="connsiteY420" fmla="*/ 4894355 h 6310747"/>
              <a:gd name="connsiteX421" fmla="*/ 2506994 w 10852363"/>
              <a:gd name="connsiteY421" fmla="*/ 4893230 h 6310747"/>
              <a:gd name="connsiteX422" fmla="*/ 2507539 w 10852363"/>
              <a:gd name="connsiteY422" fmla="*/ 4896297 h 6310747"/>
              <a:gd name="connsiteX423" fmla="*/ 2508194 w 10852363"/>
              <a:gd name="connsiteY423" fmla="*/ 4899977 h 6310747"/>
              <a:gd name="connsiteX424" fmla="*/ 2508794 w 10852363"/>
              <a:gd name="connsiteY424" fmla="*/ 4903350 h 6310747"/>
              <a:gd name="connsiteX425" fmla="*/ 2523972 w 10852363"/>
              <a:gd name="connsiteY425" fmla="*/ 4890209 h 6310747"/>
              <a:gd name="connsiteX426" fmla="*/ 4840518 w 10852363"/>
              <a:gd name="connsiteY426" fmla="*/ 4881343 h 6310747"/>
              <a:gd name="connsiteX427" fmla="*/ 4845320 w 10852363"/>
              <a:gd name="connsiteY427" fmla="*/ 4908332 h 6310747"/>
              <a:gd name="connsiteX428" fmla="*/ 4840518 w 10852363"/>
              <a:gd name="connsiteY428" fmla="*/ 4881343 h 6310747"/>
              <a:gd name="connsiteX429" fmla="*/ 5443066 w 10852363"/>
              <a:gd name="connsiteY429" fmla="*/ 4865777 h 6310747"/>
              <a:gd name="connsiteX430" fmla="*/ 5461849 w 10852363"/>
              <a:gd name="connsiteY430" fmla="*/ 4872877 h 6310747"/>
              <a:gd name="connsiteX431" fmla="*/ 5443066 w 10852363"/>
              <a:gd name="connsiteY431" fmla="*/ 4865777 h 6310747"/>
              <a:gd name="connsiteX432" fmla="*/ 9035701 w 10852363"/>
              <a:gd name="connsiteY432" fmla="*/ 4830937 h 6310747"/>
              <a:gd name="connsiteX433" fmla="*/ 9139064 w 10852363"/>
              <a:gd name="connsiteY433" fmla="*/ 4886790 h 6310747"/>
              <a:gd name="connsiteX434" fmla="*/ 9048506 w 10852363"/>
              <a:gd name="connsiteY434" fmla="*/ 4902903 h 6310747"/>
              <a:gd name="connsiteX435" fmla="*/ 9035701 w 10852363"/>
              <a:gd name="connsiteY435" fmla="*/ 4830937 h 6310747"/>
              <a:gd name="connsiteX436" fmla="*/ 6485170 w 10852363"/>
              <a:gd name="connsiteY436" fmla="*/ 4829233 h 6310747"/>
              <a:gd name="connsiteX437" fmla="*/ 6483600 w 10852363"/>
              <a:gd name="connsiteY437" fmla="*/ 4839566 h 6310747"/>
              <a:gd name="connsiteX438" fmla="*/ 6427500 w 10852363"/>
              <a:gd name="connsiteY438" fmla="*/ 4874294 h 6310747"/>
              <a:gd name="connsiteX439" fmla="*/ 6485170 w 10852363"/>
              <a:gd name="connsiteY439" fmla="*/ 4829233 h 6310747"/>
              <a:gd name="connsiteX440" fmla="*/ 245753 w 10852363"/>
              <a:gd name="connsiteY440" fmla="*/ 4786302 h 6310747"/>
              <a:gd name="connsiteX441" fmla="*/ 344848 w 10852363"/>
              <a:gd name="connsiteY441" fmla="*/ 4818163 h 6310747"/>
              <a:gd name="connsiteX442" fmla="*/ 314664 w 10852363"/>
              <a:gd name="connsiteY442" fmla="*/ 4823533 h 6310747"/>
              <a:gd name="connsiteX443" fmla="*/ 219837 w 10852363"/>
              <a:gd name="connsiteY443" fmla="*/ 4815659 h 6310747"/>
              <a:gd name="connsiteX444" fmla="*/ 245753 w 10852363"/>
              <a:gd name="connsiteY444" fmla="*/ 4786302 h 6310747"/>
              <a:gd name="connsiteX445" fmla="*/ 6376089 w 10852363"/>
              <a:gd name="connsiteY445" fmla="*/ 4784585 h 6310747"/>
              <a:gd name="connsiteX446" fmla="*/ 6376931 w 10852363"/>
              <a:gd name="connsiteY446" fmla="*/ 4787006 h 6310747"/>
              <a:gd name="connsiteX447" fmla="*/ 6384505 w 10852363"/>
              <a:gd name="connsiteY447" fmla="*/ 4807699 h 6310747"/>
              <a:gd name="connsiteX448" fmla="*/ 6373287 w 10852363"/>
              <a:gd name="connsiteY448" fmla="*/ 4791135 h 6310747"/>
              <a:gd name="connsiteX449" fmla="*/ 4847646 w 10852363"/>
              <a:gd name="connsiteY449" fmla="*/ 4773735 h 6310747"/>
              <a:gd name="connsiteX450" fmla="*/ 4854162 w 10852363"/>
              <a:gd name="connsiteY450" fmla="*/ 4783016 h 6310747"/>
              <a:gd name="connsiteX451" fmla="*/ 4823978 w 10852363"/>
              <a:gd name="connsiteY451" fmla="*/ 4788387 h 6310747"/>
              <a:gd name="connsiteX452" fmla="*/ 4847646 w 10852363"/>
              <a:gd name="connsiteY452" fmla="*/ 4773735 h 6310747"/>
              <a:gd name="connsiteX453" fmla="*/ 676897 w 10852363"/>
              <a:gd name="connsiteY453" fmla="*/ 4759081 h 6310747"/>
              <a:gd name="connsiteX454" fmla="*/ 676897 w 10852363"/>
              <a:gd name="connsiteY454" fmla="*/ 4759081 h 6310747"/>
              <a:gd name="connsiteX455" fmla="*/ 1305625 w 10852363"/>
              <a:gd name="connsiteY455" fmla="*/ 4756647 h 6310747"/>
              <a:gd name="connsiteX456" fmla="*/ 1332147 w 10852363"/>
              <a:gd name="connsiteY456" fmla="*/ 4766234 h 6310747"/>
              <a:gd name="connsiteX457" fmla="*/ 1185482 w 10852363"/>
              <a:gd name="connsiteY457" fmla="*/ 4817077 h 6310747"/>
              <a:gd name="connsiteX458" fmla="*/ 995829 w 10852363"/>
              <a:gd name="connsiteY458" fmla="*/ 4801329 h 6310747"/>
              <a:gd name="connsiteX459" fmla="*/ 1146762 w 10852363"/>
              <a:gd name="connsiteY459" fmla="*/ 4774474 h 6310747"/>
              <a:gd name="connsiteX460" fmla="*/ 1305625 w 10852363"/>
              <a:gd name="connsiteY460" fmla="*/ 4756647 h 6310747"/>
              <a:gd name="connsiteX461" fmla="*/ 8833242 w 10852363"/>
              <a:gd name="connsiteY461" fmla="*/ 4743217 h 6310747"/>
              <a:gd name="connsiteX462" fmla="*/ 8833242 w 10852363"/>
              <a:gd name="connsiteY462" fmla="*/ 4743217 h 6310747"/>
              <a:gd name="connsiteX463" fmla="*/ 8842961 w 10852363"/>
              <a:gd name="connsiteY463" fmla="*/ 4732208 h 6310747"/>
              <a:gd name="connsiteX464" fmla="*/ 8833242 w 10852363"/>
              <a:gd name="connsiteY464" fmla="*/ 4743217 h 6310747"/>
              <a:gd name="connsiteX465" fmla="*/ 8842961 w 10852363"/>
              <a:gd name="connsiteY465" fmla="*/ 4732208 h 6310747"/>
              <a:gd name="connsiteX466" fmla="*/ 6401890 w 10852363"/>
              <a:gd name="connsiteY466" fmla="*/ 4730361 h 6310747"/>
              <a:gd name="connsiteX467" fmla="*/ 6381879 w 10852363"/>
              <a:gd name="connsiteY467" fmla="*/ 4771046 h 6310747"/>
              <a:gd name="connsiteX468" fmla="*/ 6376089 w 10852363"/>
              <a:gd name="connsiteY468" fmla="*/ 4784585 h 6310747"/>
              <a:gd name="connsiteX469" fmla="*/ 6368957 w 10852363"/>
              <a:gd name="connsiteY469" fmla="*/ 4764064 h 6310747"/>
              <a:gd name="connsiteX470" fmla="*/ 6401890 w 10852363"/>
              <a:gd name="connsiteY470" fmla="*/ 4730361 h 6310747"/>
              <a:gd name="connsiteX471" fmla="*/ 3883019 w 10852363"/>
              <a:gd name="connsiteY471" fmla="*/ 4726118 h 6310747"/>
              <a:gd name="connsiteX472" fmla="*/ 3879974 w 10852363"/>
              <a:gd name="connsiteY472" fmla="*/ 4733620 h 6310747"/>
              <a:gd name="connsiteX473" fmla="*/ 3867453 w 10852363"/>
              <a:gd name="connsiteY473" fmla="*/ 4741370 h 6310747"/>
              <a:gd name="connsiteX474" fmla="*/ 3858936 w 10852363"/>
              <a:gd name="connsiteY474" fmla="*/ 4746643 h 6310747"/>
              <a:gd name="connsiteX475" fmla="*/ 3856307 w 10852363"/>
              <a:gd name="connsiteY475" fmla="*/ 4748271 h 6310747"/>
              <a:gd name="connsiteX476" fmla="*/ 3867453 w 10852363"/>
              <a:gd name="connsiteY476" fmla="*/ 4741370 h 6310747"/>
              <a:gd name="connsiteX477" fmla="*/ 3872085 w 10852363"/>
              <a:gd name="connsiteY477" fmla="*/ 4738503 h 6310747"/>
              <a:gd name="connsiteX478" fmla="*/ 3879974 w 10852363"/>
              <a:gd name="connsiteY478" fmla="*/ 4733620 h 6310747"/>
              <a:gd name="connsiteX479" fmla="*/ 3883019 w 10852363"/>
              <a:gd name="connsiteY479" fmla="*/ 4726118 h 6310747"/>
              <a:gd name="connsiteX480" fmla="*/ 8389274 w 10852363"/>
              <a:gd name="connsiteY480" fmla="*/ 4709302 h 6310747"/>
              <a:gd name="connsiteX481" fmla="*/ 8423746 w 10852363"/>
              <a:gd name="connsiteY481" fmla="*/ 4717088 h 6310747"/>
              <a:gd name="connsiteX482" fmla="*/ 8337456 w 10852363"/>
              <a:gd name="connsiteY482" fmla="*/ 4757188 h 6310747"/>
              <a:gd name="connsiteX483" fmla="*/ 8350261 w 10852363"/>
              <a:gd name="connsiteY483" fmla="*/ 4829155 h 6310747"/>
              <a:gd name="connsiteX484" fmla="*/ 8298423 w 10852363"/>
              <a:gd name="connsiteY484" fmla="*/ 4887876 h 6310747"/>
              <a:gd name="connsiteX485" fmla="*/ 8263971 w 10852363"/>
              <a:gd name="connsiteY485" fmla="*/ 4869260 h 6310747"/>
              <a:gd name="connsiteX486" fmla="*/ 8091392 w 10852363"/>
              <a:gd name="connsiteY486" fmla="*/ 4949465 h 6310747"/>
              <a:gd name="connsiteX487" fmla="*/ 8026748 w 10852363"/>
              <a:gd name="connsiteY487" fmla="*/ 4936215 h 6310747"/>
              <a:gd name="connsiteX488" fmla="*/ 8164876 w 10852363"/>
              <a:gd name="connsiteY488" fmla="*/ 4837394 h 6310747"/>
              <a:gd name="connsiteX489" fmla="*/ 8246897 w 10852363"/>
              <a:gd name="connsiteY489" fmla="*/ 4773301 h 6310747"/>
              <a:gd name="connsiteX490" fmla="*/ 8272813 w 10852363"/>
              <a:gd name="connsiteY490" fmla="*/ 4743944 h 6310747"/>
              <a:gd name="connsiteX491" fmla="*/ 8389274 w 10852363"/>
              <a:gd name="connsiteY491" fmla="*/ 4709302 h 6310747"/>
              <a:gd name="connsiteX492" fmla="*/ 1100921 w 10852363"/>
              <a:gd name="connsiteY492" fmla="*/ 4691848 h 6310747"/>
              <a:gd name="connsiteX493" fmla="*/ 1101105 w 10852363"/>
              <a:gd name="connsiteY493" fmla="*/ 4692883 h 6310747"/>
              <a:gd name="connsiteX494" fmla="*/ 1101305 w 10852363"/>
              <a:gd name="connsiteY494" fmla="*/ 4694008 h 6310747"/>
              <a:gd name="connsiteX495" fmla="*/ 1099504 w 10852363"/>
              <a:gd name="connsiteY495" fmla="*/ 4683886 h 6310747"/>
              <a:gd name="connsiteX496" fmla="*/ 1100921 w 10852363"/>
              <a:gd name="connsiteY496" fmla="*/ 4691848 h 6310747"/>
              <a:gd name="connsiteX497" fmla="*/ 1100104 w 10852363"/>
              <a:gd name="connsiteY497" fmla="*/ 4687260 h 6310747"/>
              <a:gd name="connsiteX498" fmla="*/ 1099504 w 10852363"/>
              <a:gd name="connsiteY498" fmla="*/ 4683886 h 6310747"/>
              <a:gd name="connsiteX499" fmla="*/ 8142928 w 10852363"/>
              <a:gd name="connsiteY499" fmla="*/ 4678503 h 6310747"/>
              <a:gd name="connsiteX500" fmla="*/ 8169450 w 10852363"/>
              <a:gd name="connsiteY500" fmla="*/ 4688090 h 6310747"/>
              <a:gd name="connsiteX501" fmla="*/ 8087429 w 10852363"/>
              <a:gd name="connsiteY501" fmla="*/ 4752183 h 6310747"/>
              <a:gd name="connsiteX502" fmla="*/ 7958149 w 10852363"/>
              <a:gd name="connsiteY502" fmla="*/ 4725687 h 6310747"/>
              <a:gd name="connsiteX503" fmla="*/ 7902043 w 10852363"/>
              <a:gd name="connsiteY503" fmla="*/ 4760417 h 6310747"/>
              <a:gd name="connsiteX504" fmla="*/ 7984065 w 10852363"/>
              <a:gd name="connsiteY504" fmla="*/ 4696330 h 6310747"/>
              <a:gd name="connsiteX505" fmla="*/ 8142928 w 10852363"/>
              <a:gd name="connsiteY505" fmla="*/ 4678503 h 6310747"/>
              <a:gd name="connsiteX506" fmla="*/ 1080722 w 10852363"/>
              <a:gd name="connsiteY506" fmla="*/ 4676788 h 6310747"/>
              <a:gd name="connsiteX507" fmla="*/ 1099504 w 10852363"/>
              <a:gd name="connsiteY507" fmla="*/ 4683886 h 6310747"/>
              <a:gd name="connsiteX508" fmla="*/ 1080722 w 10852363"/>
              <a:gd name="connsiteY508" fmla="*/ 4676788 h 6310747"/>
              <a:gd name="connsiteX509" fmla="*/ 701503 w 10852363"/>
              <a:gd name="connsiteY509" fmla="*/ 4670404 h 6310747"/>
              <a:gd name="connsiteX510" fmla="*/ 728735 w 10852363"/>
              <a:gd name="connsiteY510" fmla="*/ 4700364 h 6310747"/>
              <a:gd name="connsiteX511" fmla="*/ 694275 w 10852363"/>
              <a:gd name="connsiteY511" fmla="*/ 4681744 h 6310747"/>
              <a:gd name="connsiteX512" fmla="*/ 701503 w 10852363"/>
              <a:gd name="connsiteY512" fmla="*/ 4670404 h 6310747"/>
              <a:gd name="connsiteX513" fmla="*/ 2978050 w 10852363"/>
              <a:gd name="connsiteY513" fmla="*/ 4668514 h 6310747"/>
              <a:gd name="connsiteX514" fmla="*/ 2966159 w 10852363"/>
              <a:gd name="connsiteY514" fmla="*/ 4673481 h 6310747"/>
              <a:gd name="connsiteX515" fmla="*/ 2983233 w 10852363"/>
              <a:gd name="connsiteY515" fmla="*/ 4769435 h 6310747"/>
              <a:gd name="connsiteX516" fmla="*/ 2978050 w 10852363"/>
              <a:gd name="connsiteY516" fmla="*/ 4668514 h 6310747"/>
              <a:gd name="connsiteX517" fmla="*/ 8956853 w 10852363"/>
              <a:gd name="connsiteY517" fmla="*/ 4661288 h 6310747"/>
              <a:gd name="connsiteX518" fmla="*/ 8975632 w 10852363"/>
              <a:gd name="connsiteY518" fmla="*/ 4668388 h 6310747"/>
              <a:gd name="connsiteX519" fmla="*/ 8956853 w 10852363"/>
              <a:gd name="connsiteY519" fmla="*/ 4661288 h 6310747"/>
              <a:gd name="connsiteX520" fmla="*/ 7229720 w 10852363"/>
              <a:gd name="connsiteY520" fmla="*/ 4657310 h 6310747"/>
              <a:gd name="connsiteX521" fmla="*/ 7147699 w 10852363"/>
              <a:gd name="connsiteY521" fmla="*/ 4721402 h 6310747"/>
              <a:gd name="connsiteX522" fmla="*/ 7212341 w 10852363"/>
              <a:gd name="connsiteY522" fmla="*/ 4734646 h 6310747"/>
              <a:gd name="connsiteX523" fmla="*/ 7229720 w 10852363"/>
              <a:gd name="connsiteY523" fmla="*/ 4657310 h 6310747"/>
              <a:gd name="connsiteX524" fmla="*/ 6453164 w 10852363"/>
              <a:gd name="connsiteY524" fmla="*/ 4645931 h 6310747"/>
              <a:gd name="connsiteX525" fmla="*/ 6458295 w 10852363"/>
              <a:gd name="connsiteY525" fmla="*/ 4646080 h 6310747"/>
              <a:gd name="connsiteX526" fmla="*/ 6449456 w 10852363"/>
              <a:gd name="connsiteY526" fmla="*/ 4647653 h 6310747"/>
              <a:gd name="connsiteX527" fmla="*/ 6419269 w 10852363"/>
              <a:gd name="connsiteY527" fmla="*/ 4653024 h 6310747"/>
              <a:gd name="connsiteX528" fmla="*/ 6453164 w 10852363"/>
              <a:gd name="connsiteY528" fmla="*/ 4645931 h 6310747"/>
              <a:gd name="connsiteX529" fmla="*/ 8037253 w 10852363"/>
              <a:gd name="connsiteY529" fmla="*/ 4645197 h 6310747"/>
              <a:gd name="connsiteX530" fmla="*/ 8037704 w 10852363"/>
              <a:gd name="connsiteY530" fmla="*/ 4647727 h 6310747"/>
              <a:gd name="connsiteX531" fmla="*/ 8037503 w 10852363"/>
              <a:gd name="connsiteY531" fmla="*/ 4646603 h 6310747"/>
              <a:gd name="connsiteX532" fmla="*/ 8691153 w 10852363"/>
              <a:gd name="connsiteY532" fmla="*/ 4644762 h 6310747"/>
              <a:gd name="connsiteX533" fmla="*/ 8691153 w 10852363"/>
              <a:gd name="connsiteY533" fmla="*/ 4644762 h 6310747"/>
              <a:gd name="connsiteX534" fmla="*/ 6479643 w 10852363"/>
              <a:gd name="connsiteY534" fmla="*/ 4642282 h 6310747"/>
              <a:gd name="connsiteX535" fmla="*/ 6473207 w 10852363"/>
              <a:gd name="connsiteY535" fmla="*/ 4646515 h 6310747"/>
              <a:gd name="connsiteX536" fmla="*/ 6458295 w 10852363"/>
              <a:gd name="connsiteY536" fmla="*/ 4646080 h 6310747"/>
              <a:gd name="connsiteX537" fmla="*/ 6470210 w 10852363"/>
              <a:gd name="connsiteY537" fmla="*/ 4643960 h 6310747"/>
              <a:gd name="connsiteX538" fmla="*/ 6479643 w 10852363"/>
              <a:gd name="connsiteY538" fmla="*/ 4642282 h 6310747"/>
              <a:gd name="connsiteX539" fmla="*/ 6728249 w 10852363"/>
              <a:gd name="connsiteY539" fmla="*/ 4639332 h 6310747"/>
              <a:gd name="connsiteX540" fmla="*/ 6729065 w 10852363"/>
              <a:gd name="connsiteY540" fmla="*/ 4643919 h 6310747"/>
              <a:gd name="connsiteX541" fmla="*/ 6729665 w 10852363"/>
              <a:gd name="connsiteY541" fmla="*/ 4647293 h 6310747"/>
              <a:gd name="connsiteX542" fmla="*/ 8035903 w 10852363"/>
              <a:gd name="connsiteY542" fmla="*/ 4637608 h 6310747"/>
              <a:gd name="connsiteX543" fmla="*/ 8036503 w 10852363"/>
              <a:gd name="connsiteY543" fmla="*/ 4640981 h 6310747"/>
              <a:gd name="connsiteX544" fmla="*/ 8037253 w 10852363"/>
              <a:gd name="connsiteY544" fmla="*/ 4645197 h 6310747"/>
              <a:gd name="connsiteX545" fmla="*/ 8035903 w 10852363"/>
              <a:gd name="connsiteY545" fmla="*/ 4637608 h 6310747"/>
              <a:gd name="connsiteX546" fmla="*/ 8035903 w 10852363"/>
              <a:gd name="connsiteY546" fmla="*/ 4637608 h 6310747"/>
              <a:gd name="connsiteX547" fmla="*/ 6727864 w 10852363"/>
              <a:gd name="connsiteY547" fmla="*/ 4637172 h 6310747"/>
              <a:gd name="connsiteX548" fmla="*/ 6728249 w 10852363"/>
              <a:gd name="connsiteY548" fmla="*/ 4639332 h 6310747"/>
              <a:gd name="connsiteX549" fmla="*/ 6728064 w 10852363"/>
              <a:gd name="connsiteY549" fmla="*/ 4638296 h 6310747"/>
              <a:gd name="connsiteX550" fmla="*/ 6727864 w 10852363"/>
              <a:gd name="connsiteY550" fmla="*/ 4637172 h 6310747"/>
              <a:gd name="connsiteX551" fmla="*/ 8596325 w 10852363"/>
              <a:gd name="connsiteY551" fmla="*/ 4636882 h 6310747"/>
              <a:gd name="connsiteX552" fmla="*/ 8548756 w 10852363"/>
              <a:gd name="connsiteY552" fmla="*/ 4719591 h 6310747"/>
              <a:gd name="connsiteX553" fmla="*/ 8596325 w 10852363"/>
              <a:gd name="connsiteY553" fmla="*/ 4636882 h 6310747"/>
              <a:gd name="connsiteX554" fmla="*/ 8862198 w 10852363"/>
              <a:gd name="connsiteY554" fmla="*/ 4632500 h 6310747"/>
              <a:gd name="connsiteX555" fmla="*/ 8850621 w 10852363"/>
              <a:gd name="connsiteY555" fmla="*/ 4665880 h 6310747"/>
              <a:gd name="connsiteX556" fmla="*/ 8846353 w 10852363"/>
              <a:gd name="connsiteY556" fmla="*/ 4641893 h 6310747"/>
              <a:gd name="connsiteX557" fmla="*/ 8862198 w 10852363"/>
              <a:gd name="connsiteY557" fmla="*/ 4632500 h 6310747"/>
              <a:gd name="connsiteX558" fmla="*/ 401259 w 10852363"/>
              <a:gd name="connsiteY558" fmla="*/ 4610143 h 6310747"/>
              <a:gd name="connsiteX559" fmla="*/ 383880 w 10852363"/>
              <a:gd name="connsiteY559" fmla="*/ 4687480 h 6310747"/>
              <a:gd name="connsiteX560" fmla="*/ 422600 w 10852363"/>
              <a:gd name="connsiteY560" fmla="*/ 4730083 h 6310747"/>
              <a:gd name="connsiteX561" fmla="*/ 332043 w 10852363"/>
              <a:gd name="connsiteY561" fmla="*/ 4746196 h 6310747"/>
              <a:gd name="connsiteX562" fmla="*/ 224411 w 10852363"/>
              <a:gd name="connsiteY562" fmla="*/ 4666356 h 6310747"/>
              <a:gd name="connsiteX563" fmla="*/ 401259 w 10852363"/>
              <a:gd name="connsiteY563" fmla="*/ 4610143 h 6310747"/>
              <a:gd name="connsiteX564" fmla="*/ 8008609 w 10852363"/>
              <a:gd name="connsiteY564" fmla="*/ 4607275 h 6310747"/>
              <a:gd name="connsiteX565" fmla="*/ 8031635 w 10852363"/>
              <a:gd name="connsiteY565" fmla="*/ 4613620 h 6310747"/>
              <a:gd name="connsiteX566" fmla="*/ 8008609 w 10852363"/>
              <a:gd name="connsiteY566" fmla="*/ 4607275 h 6310747"/>
              <a:gd name="connsiteX567" fmla="*/ 8075313 w 10852363"/>
              <a:gd name="connsiteY567" fmla="*/ 4596567 h 6310747"/>
              <a:gd name="connsiteX568" fmla="*/ 8098954 w 10852363"/>
              <a:gd name="connsiteY568" fmla="*/ 4598162 h 6310747"/>
              <a:gd name="connsiteX569" fmla="*/ 8113440 w 10852363"/>
              <a:gd name="connsiteY569" fmla="*/ 4597754 h 6310747"/>
              <a:gd name="connsiteX570" fmla="*/ 8107101 w 10852363"/>
              <a:gd name="connsiteY570" fmla="*/ 4600191 h 6310747"/>
              <a:gd name="connsiteX571" fmla="*/ 8031635 w 10852363"/>
              <a:gd name="connsiteY571" fmla="*/ 4613620 h 6310747"/>
              <a:gd name="connsiteX572" fmla="*/ 8075313 w 10852363"/>
              <a:gd name="connsiteY572" fmla="*/ 4596567 h 6310747"/>
              <a:gd name="connsiteX573" fmla="*/ 8124961 w 10852363"/>
              <a:gd name="connsiteY573" fmla="*/ 4593325 h 6310747"/>
              <a:gd name="connsiteX574" fmla="*/ 8122193 w 10852363"/>
              <a:gd name="connsiteY574" fmla="*/ 4597507 h 6310747"/>
              <a:gd name="connsiteX575" fmla="*/ 8113440 w 10852363"/>
              <a:gd name="connsiteY575" fmla="*/ 4597754 h 6310747"/>
              <a:gd name="connsiteX576" fmla="*/ 953145 w 10852363"/>
              <a:gd name="connsiteY576" fmla="*/ 4561438 h 6310747"/>
              <a:gd name="connsiteX577" fmla="*/ 957414 w 10852363"/>
              <a:gd name="connsiteY577" fmla="*/ 4585430 h 6310747"/>
              <a:gd name="connsiteX578" fmla="*/ 953145 w 10852363"/>
              <a:gd name="connsiteY578" fmla="*/ 4561438 h 6310747"/>
              <a:gd name="connsiteX579" fmla="*/ 1267320 w 10852363"/>
              <a:gd name="connsiteY579" fmla="*/ 4555035 h 6310747"/>
              <a:gd name="connsiteX580" fmla="*/ 1233358 w 10852363"/>
              <a:gd name="connsiteY580" fmla="*/ 4561078 h 6310747"/>
              <a:gd name="connsiteX581" fmla="*/ 1267320 w 10852363"/>
              <a:gd name="connsiteY581" fmla="*/ 4555035 h 6310747"/>
              <a:gd name="connsiteX582" fmla="*/ 858319 w 10852363"/>
              <a:gd name="connsiteY582" fmla="*/ 4553564 h 6310747"/>
              <a:gd name="connsiteX583" fmla="*/ 858319 w 10852363"/>
              <a:gd name="connsiteY583" fmla="*/ 4553564 h 6310747"/>
              <a:gd name="connsiteX584" fmla="*/ 1194599 w 10852363"/>
              <a:gd name="connsiteY584" fmla="*/ 4540133 h 6310747"/>
              <a:gd name="connsiteX585" fmla="*/ 1233358 w 10852363"/>
              <a:gd name="connsiteY585" fmla="*/ 4561078 h 6310747"/>
              <a:gd name="connsiteX586" fmla="*/ 1194599 w 10852363"/>
              <a:gd name="connsiteY586" fmla="*/ 4540133 h 6310747"/>
              <a:gd name="connsiteX587" fmla="*/ 13416 w 10852363"/>
              <a:gd name="connsiteY587" fmla="*/ 4530657 h 6310747"/>
              <a:gd name="connsiteX588" fmla="*/ 13416 w 10852363"/>
              <a:gd name="connsiteY588" fmla="*/ 4530657 h 6310747"/>
              <a:gd name="connsiteX589" fmla="*/ 5678035 w 10852363"/>
              <a:gd name="connsiteY589" fmla="*/ 4512680 h 6310747"/>
              <a:gd name="connsiteX590" fmla="*/ 5688802 w 10852363"/>
              <a:gd name="connsiteY590" fmla="*/ 4518499 h 6310747"/>
              <a:gd name="connsiteX591" fmla="*/ 5710850 w 10852363"/>
              <a:gd name="connsiteY591" fmla="*/ 4530412 h 6310747"/>
              <a:gd name="connsiteX592" fmla="*/ 5708715 w 10852363"/>
              <a:gd name="connsiteY592" fmla="*/ 4531972 h 6310747"/>
              <a:gd name="connsiteX593" fmla="*/ 5668332 w 10852363"/>
              <a:gd name="connsiteY593" fmla="*/ 4562343 h 6310747"/>
              <a:gd name="connsiteX594" fmla="*/ 5660199 w 10852363"/>
              <a:gd name="connsiteY594" fmla="*/ 4543696 h 6310747"/>
              <a:gd name="connsiteX595" fmla="*/ 5678035 w 10852363"/>
              <a:gd name="connsiteY595" fmla="*/ 4512680 h 6310747"/>
              <a:gd name="connsiteX596" fmla="*/ 6469658 w 10852363"/>
              <a:gd name="connsiteY596" fmla="*/ 4498663 h 6310747"/>
              <a:gd name="connsiteX597" fmla="*/ 6423843 w 10852363"/>
              <a:gd name="connsiteY597" fmla="*/ 4503721 h 6310747"/>
              <a:gd name="connsiteX598" fmla="*/ 6363475 w 10852363"/>
              <a:gd name="connsiteY598" fmla="*/ 4514462 h 6310747"/>
              <a:gd name="connsiteX599" fmla="*/ 6303101 w 10852363"/>
              <a:gd name="connsiteY599" fmla="*/ 4525205 h 6310747"/>
              <a:gd name="connsiteX600" fmla="*/ 6311638 w 10852363"/>
              <a:gd name="connsiteY600" fmla="*/ 4573184 h 6310747"/>
              <a:gd name="connsiteX601" fmla="*/ 6298527 w 10852363"/>
              <a:gd name="connsiteY601" fmla="*/ 4674508 h 6310747"/>
              <a:gd name="connsiteX602" fmla="*/ 6341211 w 10852363"/>
              <a:gd name="connsiteY602" fmla="*/ 4914399 h 6310747"/>
              <a:gd name="connsiteX603" fmla="*/ 6569584 w 10852363"/>
              <a:gd name="connsiteY603" fmla="*/ 4972756 h 6310747"/>
              <a:gd name="connsiteX604" fmla="*/ 6647338 w 10852363"/>
              <a:gd name="connsiteY604" fmla="*/ 4884676 h 6310747"/>
              <a:gd name="connsiteX605" fmla="*/ 6664717 w 10852363"/>
              <a:gd name="connsiteY605" fmla="*/ 4807339 h 6310747"/>
              <a:gd name="connsiteX606" fmla="*/ 6522632 w 10852363"/>
              <a:gd name="connsiteY606" fmla="*/ 4708878 h 6310747"/>
              <a:gd name="connsiteX607" fmla="*/ 6457990 w 10852363"/>
              <a:gd name="connsiteY607" fmla="*/ 4695633 h 6310747"/>
              <a:gd name="connsiteX608" fmla="*/ 6463524 w 10852363"/>
              <a:gd name="connsiteY608" fmla="*/ 4652884 h 6310747"/>
              <a:gd name="connsiteX609" fmla="*/ 6473207 w 10852363"/>
              <a:gd name="connsiteY609" fmla="*/ 4646515 h 6310747"/>
              <a:gd name="connsiteX610" fmla="*/ 6506846 w 10852363"/>
              <a:gd name="connsiteY610" fmla="*/ 4647496 h 6310747"/>
              <a:gd name="connsiteX611" fmla="*/ 6697791 w 10852363"/>
              <a:gd name="connsiteY611" fmla="*/ 4656154 h 6310747"/>
              <a:gd name="connsiteX612" fmla="*/ 6733205 w 10852363"/>
              <a:gd name="connsiteY612" fmla="*/ 4646663 h 6310747"/>
              <a:gd name="connsiteX613" fmla="*/ 6741797 w 10852363"/>
              <a:gd name="connsiteY613" fmla="*/ 4644361 h 6310747"/>
              <a:gd name="connsiteX614" fmla="*/ 6747050 w 10852363"/>
              <a:gd name="connsiteY614" fmla="*/ 4569956 h 6310747"/>
              <a:gd name="connsiteX615" fmla="*/ 6518670 w 10852363"/>
              <a:gd name="connsiteY615" fmla="*/ 4511595 h 6310747"/>
              <a:gd name="connsiteX616" fmla="*/ 6469658 w 10852363"/>
              <a:gd name="connsiteY616" fmla="*/ 4498663 h 6310747"/>
              <a:gd name="connsiteX617" fmla="*/ 8938505 w 10852363"/>
              <a:gd name="connsiteY617" fmla="*/ 4459729 h 6310747"/>
              <a:gd name="connsiteX618" fmla="*/ 8939018 w 10852363"/>
              <a:gd name="connsiteY618" fmla="*/ 4462609 h 6310747"/>
              <a:gd name="connsiteX619" fmla="*/ 8938818 w 10852363"/>
              <a:gd name="connsiteY619" fmla="*/ 4461485 h 6310747"/>
              <a:gd name="connsiteX620" fmla="*/ 8937217 w 10852363"/>
              <a:gd name="connsiteY620" fmla="*/ 4452489 h 6310747"/>
              <a:gd name="connsiteX621" fmla="*/ 8937217 w 10852363"/>
              <a:gd name="connsiteY621" fmla="*/ 4452489 h 6310747"/>
              <a:gd name="connsiteX622" fmla="*/ 8937217 w 10852363"/>
              <a:gd name="connsiteY622" fmla="*/ 4452489 h 6310747"/>
              <a:gd name="connsiteX623" fmla="*/ 8937817 w 10852363"/>
              <a:gd name="connsiteY623" fmla="*/ 4455863 h 6310747"/>
              <a:gd name="connsiteX624" fmla="*/ 8938505 w 10852363"/>
              <a:gd name="connsiteY624" fmla="*/ 4459729 h 6310747"/>
              <a:gd name="connsiteX625" fmla="*/ 1242206 w 10852363"/>
              <a:gd name="connsiteY625" fmla="*/ 4435761 h 6310747"/>
              <a:gd name="connsiteX626" fmla="*/ 1242206 w 10852363"/>
              <a:gd name="connsiteY626" fmla="*/ 4435761 h 6310747"/>
              <a:gd name="connsiteX627" fmla="*/ 7354204 w 10852363"/>
              <a:gd name="connsiteY627" fmla="*/ 4427119 h 6310747"/>
              <a:gd name="connsiteX628" fmla="*/ 7346506 w 10852363"/>
              <a:gd name="connsiteY628" fmla="*/ 4438542 h 6310747"/>
              <a:gd name="connsiteX629" fmla="*/ 7411143 w 10852363"/>
              <a:gd name="connsiteY629" fmla="*/ 4451793 h 6310747"/>
              <a:gd name="connsiteX630" fmla="*/ 7354204 w 10852363"/>
              <a:gd name="connsiteY630" fmla="*/ 4427119 h 6310747"/>
              <a:gd name="connsiteX631" fmla="*/ 1236160 w 10852363"/>
              <a:gd name="connsiteY631" fmla="*/ 4426396 h 6310747"/>
              <a:gd name="connsiteX632" fmla="*/ 1242206 w 10852363"/>
              <a:gd name="connsiteY632" fmla="*/ 4435761 h 6310747"/>
              <a:gd name="connsiteX633" fmla="*/ 1236160 w 10852363"/>
              <a:gd name="connsiteY633" fmla="*/ 4426396 h 6310747"/>
              <a:gd name="connsiteX634" fmla="*/ 5731887 w 10852363"/>
              <a:gd name="connsiteY634" fmla="*/ 4418801 h 6310747"/>
              <a:gd name="connsiteX635" fmla="*/ 5755788 w 10852363"/>
              <a:gd name="connsiteY635" fmla="*/ 4424601 h 6310747"/>
              <a:gd name="connsiteX636" fmla="*/ 5767273 w 10852363"/>
              <a:gd name="connsiteY636" fmla="*/ 4489151 h 6310747"/>
              <a:gd name="connsiteX637" fmla="*/ 5759095 w 10852363"/>
              <a:gd name="connsiteY637" fmla="*/ 4495132 h 6310747"/>
              <a:gd name="connsiteX638" fmla="*/ 5745092 w 10852363"/>
              <a:gd name="connsiteY638" fmla="*/ 4493015 h 6310747"/>
              <a:gd name="connsiteX639" fmla="*/ 5699683 w 10852363"/>
              <a:gd name="connsiteY639" fmla="*/ 4459335 h 6310747"/>
              <a:gd name="connsiteX640" fmla="*/ 5731887 w 10852363"/>
              <a:gd name="connsiteY640" fmla="*/ 4418801 h 6310747"/>
              <a:gd name="connsiteX641" fmla="*/ 9739131 w 10852363"/>
              <a:gd name="connsiteY641" fmla="*/ 4408795 h 6310747"/>
              <a:gd name="connsiteX642" fmla="*/ 9747668 w 10852363"/>
              <a:gd name="connsiteY642" fmla="*/ 4456775 h 6310747"/>
              <a:gd name="connsiteX643" fmla="*/ 9657110 w 10852363"/>
              <a:gd name="connsiteY643" fmla="*/ 4472888 h 6310747"/>
              <a:gd name="connsiteX644" fmla="*/ 9683031 w 10852363"/>
              <a:gd name="connsiteY644" fmla="*/ 4443524 h 6310747"/>
              <a:gd name="connsiteX645" fmla="*/ 9739131 w 10852363"/>
              <a:gd name="connsiteY645" fmla="*/ 4408795 h 6310747"/>
              <a:gd name="connsiteX646" fmla="*/ 7153648 w 10852363"/>
              <a:gd name="connsiteY646" fmla="*/ 4404800 h 6310747"/>
              <a:gd name="connsiteX647" fmla="*/ 7126662 w 10852363"/>
              <a:gd name="connsiteY647" fmla="*/ 4428166 h 6310747"/>
              <a:gd name="connsiteX648" fmla="*/ 7187037 w 10852363"/>
              <a:gd name="connsiteY648" fmla="*/ 4417423 h 6310747"/>
              <a:gd name="connsiteX649" fmla="*/ 7153648 w 10852363"/>
              <a:gd name="connsiteY649" fmla="*/ 4404800 h 6310747"/>
              <a:gd name="connsiteX650" fmla="*/ 8622755 w 10852363"/>
              <a:gd name="connsiteY650" fmla="*/ 4404371 h 6310747"/>
              <a:gd name="connsiteX651" fmla="*/ 8531995 w 10852363"/>
              <a:gd name="connsiteY651" fmla="*/ 4450346 h 6310747"/>
              <a:gd name="connsiteX652" fmla="*/ 8480157 w 10852363"/>
              <a:gd name="connsiteY652" fmla="*/ 4509063 h 6310747"/>
              <a:gd name="connsiteX653" fmla="*/ 8544800 w 10852363"/>
              <a:gd name="connsiteY653" fmla="*/ 4522312 h 6310747"/>
              <a:gd name="connsiteX654" fmla="*/ 8428320 w 10852363"/>
              <a:gd name="connsiteY654" fmla="*/ 4567785 h 6310747"/>
              <a:gd name="connsiteX655" fmla="*/ 8285930 w 10852363"/>
              <a:gd name="connsiteY655" fmla="*/ 4642618 h 6310747"/>
              <a:gd name="connsiteX656" fmla="*/ 8182567 w 10852363"/>
              <a:gd name="connsiteY656" fmla="*/ 4586765 h 6310747"/>
              <a:gd name="connsiteX657" fmla="*/ 8140803 w 10852363"/>
              <a:gd name="connsiteY657" fmla="*/ 4587234 h 6310747"/>
              <a:gd name="connsiteX658" fmla="*/ 8124961 w 10852363"/>
              <a:gd name="connsiteY658" fmla="*/ 4593325 h 6310747"/>
              <a:gd name="connsiteX659" fmla="*/ 8135279 w 10852363"/>
              <a:gd name="connsiteY659" fmla="*/ 4577729 h 6310747"/>
              <a:gd name="connsiteX660" fmla="*/ 8105119 w 10852363"/>
              <a:gd name="connsiteY660" fmla="*/ 4501549 h 6310747"/>
              <a:gd name="connsiteX661" fmla="*/ 8290505 w 10852363"/>
              <a:gd name="connsiteY661" fmla="*/ 4493315 h 6310747"/>
              <a:gd name="connsiteX662" fmla="*/ 8467352 w 10852363"/>
              <a:gd name="connsiteY662" fmla="*/ 4437097 h 6310747"/>
              <a:gd name="connsiteX663" fmla="*/ 8575178 w 10852363"/>
              <a:gd name="connsiteY663" fmla="*/ 4408631 h 6310747"/>
              <a:gd name="connsiteX664" fmla="*/ 9239083 w 10852363"/>
              <a:gd name="connsiteY664" fmla="*/ 4398778 h 6310747"/>
              <a:gd name="connsiteX665" fmla="*/ 9239083 w 10852363"/>
              <a:gd name="connsiteY665" fmla="*/ 4398778 h 6310747"/>
              <a:gd name="connsiteX666" fmla="*/ 9239083 w 10852363"/>
              <a:gd name="connsiteY666" fmla="*/ 4398778 h 6310747"/>
              <a:gd name="connsiteX667" fmla="*/ 9239083 w 10852363"/>
              <a:gd name="connsiteY667" fmla="*/ 4398778 h 6310747"/>
              <a:gd name="connsiteX668" fmla="*/ 4888815 w 10852363"/>
              <a:gd name="connsiteY668" fmla="*/ 4387066 h 6310747"/>
              <a:gd name="connsiteX669" fmla="*/ 4891031 w 10852363"/>
              <a:gd name="connsiteY669" fmla="*/ 4391312 h 6310747"/>
              <a:gd name="connsiteX670" fmla="*/ 4886014 w 10852363"/>
              <a:gd name="connsiteY670" fmla="*/ 4398962 h 6310747"/>
              <a:gd name="connsiteX671" fmla="*/ 4882006 w 10852363"/>
              <a:gd name="connsiteY671" fmla="*/ 4396947 h 6310747"/>
              <a:gd name="connsiteX672" fmla="*/ 4882540 w 10852363"/>
              <a:gd name="connsiteY672" fmla="*/ 4392823 h 6310747"/>
              <a:gd name="connsiteX673" fmla="*/ 4888815 w 10852363"/>
              <a:gd name="connsiteY673" fmla="*/ 4387066 h 6310747"/>
              <a:gd name="connsiteX674" fmla="*/ 133381 w 10852363"/>
              <a:gd name="connsiteY674" fmla="*/ 4378998 h 6310747"/>
              <a:gd name="connsiteX675" fmla="*/ 147275 w 10852363"/>
              <a:gd name="connsiteY675" fmla="*/ 4407848 h 6310747"/>
              <a:gd name="connsiteX676" fmla="*/ 112816 w 10852363"/>
              <a:gd name="connsiteY676" fmla="*/ 4389233 h 6310747"/>
              <a:gd name="connsiteX677" fmla="*/ 133381 w 10852363"/>
              <a:gd name="connsiteY677" fmla="*/ 4378998 h 6310747"/>
              <a:gd name="connsiteX678" fmla="*/ 3750648 w 10852363"/>
              <a:gd name="connsiteY678" fmla="*/ 4354083 h 6310747"/>
              <a:gd name="connsiteX679" fmla="*/ 3721121 w 10852363"/>
              <a:gd name="connsiteY679" fmla="*/ 4365909 h 6310747"/>
              <a:gd name="connsiteX680" fmla="*/ 3785764 w 10852363"/>
              <a:gd name="connsiteY680" fmla="*/ 4379159 h 6310747"/>
              <a:gd name="connsiteX681" fmla="*/ 3750648 w 10852363"/>
              <a:gd name="connsiteY681" fmla="*/ 4354083 h 6310747"/>
              <a:gd name="connsiteX682" fmla="*/ 8822521 w 10852363"/>
              <a:gd name="connsiteY682" fmla="*/ 4350437 h 6310747"/>
              <a:gd name="connsiteX683" fmla="*/ 8774889 w 10852363"/>
              <a:gd name="connsiteY683" fmla="*/ 4374256 h 6310747"/>
              <a:gd name="connsiteX684" fmla="*/ 8708843 w 10852363"/>
              <a:gd name="connsiteY684" fmla="*/ 4394128 h 6310747"/>
              <a:gd name="connsiteX685" fmla="*/ 8640796 w 10852363"/>
              <a:gd name="connsiteY685" fmla="*/ 4402756 h 6310747"/>
              <a:gd name="connsiteX686" fmla="*/ 8622755 w 10852363"/>
              <a:gd name="connsiteY686" fmla="*/ 4404371 h 6310747"/>
              <a:gd name="connsiteX687" fmla="*/ 8635550 w 10852363"/>
              <a:gd name="connsiteY687" fmla="*/ 4397890 h 6310747"/>
              <a:gd name="connsiteX688" fmla="*/ 8764949 w 10852363"/>
              <a:gd name="connsiteY688" fmla="*/ 4359398 h 6310747"/>
              <a:gd name="connsiteX689" fmla="*/ 9168609 w 10852363"/>
              <a:gd name="connsiteY689" fmla="*/ 4330884 h 6310747"/>
              <a:gd name="connsiteX690" fmla="*/ 9144256 w 10852363"/>
              <a:gd name="connsiteY690" fmla="*/ 4390899 h 6310747"/>
              <a:gd name="connsiteX691" fmla="*/ 9053697 w 10852363"/>
              <a:gd name="connsiteY691" fmla="*/ 4407012 h 6310747"/>
              <a:gd name="connsiteX692" fmla="*/ 9014971 w 10852363"/>
              <a:gd name="connsiteY692" fmla="*/ 4364410 h 6310747"/>
              <a:gd name="connsiteX693" fmla="*/ 9135720 w 10852363"/>
              <a:gd name="connsiteY693" fmla="*/ 4342925 h 6310747"/>
              <a:gd name="connsiteX694" fmla="*/ 9168609 w 10852363"/>
              <a:gd name="connsiteY694" fmla="*/ 4330884 h 6310747"/>
              <a:gd name="connsiteX695" fmla="*/ 538198 w 10852363"/>
              <a:gd name="connsiteY695" fmla="*/ 4329623 h 6310747"/>
              <a:gd name="connsiteX696" fmla="*/ 539693 w 10852363"/>
              <a:gd name="connsiteY696" fmla="*/ 4338025 h 6310747"/>
              <a:gd name="connsiteX697" fmla="*/ 539092 w 10852363"/>
              <a:gd name="connsiteY697" fmla="*/ 4334652 h 6310747"/>
              <a:gd name="connsiteX698" fmla="*/ 537892 w 10852363"/>
              <a:gd name="connsiteY698" fmla="*/ 4327905 h 6310747"/>
              <a:gd name="connsiteX699" fmla="*/ 538092 w 10852363"/>
              <a:gd name="connsiteY699" fmla="*/ 4329030 h 6310747"/>
              <a:gd name="connsiteX700" fmla="*/ 538198 w 10852363"/>
              <a:gd name="connsiteY700" fmla="*/ 4329623 h 6310747"/>
              <a:gd name="connsiteX701" fmla="*/ 7133409 w 10852363"/>
              <a:gd name="connsiteY701" fmla="*/ 4271900 h 6310747"/>
              <a:gd name="connsiteX702" fmla="*/ 7075136 w 10852363"/>
              <a:gd name="connsiteY702" fmla="*/ 4313591 h 6310747"/>
              <a:gd name="connsiteX703" fmla="*/ 7135511 w 10852363"/>
              <a:gd name="connsiteY703" fmla="*/ 4302848 h 6310747"/>
              <a:gd name="connsiteX704" fmla="*/ 7133409 w 10852363"/>
              <a:gd name="connsiteY704" fmla="*/ 4271900 h 6310747"/>
              <a:gd name="connsiteX705" fmla="*/ 6416647 w 10852363"/>
              <a:gd name="connsiteY705" fmla="*/ 4271827 h 6310747"/>
              <a:gd name="connsiteX706" fmla="*/ 6325060 w 10852363"/>
              <a:gd name="connsiteY706" fmla="*/ 4298563 h 6310747"/>
              <a:gd name="connsiteX707" fmla="*/ 6518982 w 10852363"/>
              <a:gd name="connsiteY707" fmla="*/ 4338303 h 6310747"/>
              <a:gd name="connsiteX708" fmla="*/ 6445802 w 10852363"/>
              <a:gd name="connsiteY708" fmla="*/ 4277080 h 6310747"/>
              <a:gd name="connsiteX709" fmla="*/ 6416647 w 10852363"/>
              <a:gd name="connsiteY709" fmla="*/ 4271827 h 6310747"/>
              <a:gd name="connsiteX710" fmla="*/ 1003038 w 10852363"/>
              <a:gd name="connsiteY710" fmla="*/ 4270275 h 6310747"/>
              <a:gd name="connsiteX711" fmla="*/ 1026942 w 10852363"/>
              <a:gd name="connsiteY711" fmla="*/ 4276075 h 6310747"/>
              <a:gd name="connsiteX712" fmla="*/ 970837 w 10852363"/>
              <a:gd name="connsiteY712" fmla="*/ 4310810 h 6310747"/>
              <a:gd name="connsiteX713" fmla="*/ 1003038 w 10852363"/>
              <a:gd name="connsiteY713" fmla="*/ 4270275 h 6310747"/>
              <a:gd name="connsiteX714" fmla="*/ 2366910 w 10852363"/>
              <a:gd name="connsiteY714" fmla="*/ 4260441 h 6310747"/>
              <a:gd name="connsiteX715" fmla="*/ 2363365 w 10852363"/>
              <a:gd name="connsiteY715" fmla="*/ 4261023 h 6310747"/>
              <a:gd name="connsiteX716" fmla="*/ 2362646 w 10852363"/>
              <a:gd name="connsiteY716" fmla="*/ 4261357 h 6310747"/>
              <a:gd name="connsiteX717" fmla="*/ 2357770 w 10852363"/>
              <a:gd name="connsiteY717" fmla="*/ 4262405 h 6310747"/>
              <a:gd name="connsiteX718" fmla="*/ 2277074 w 10852363"/>
              <a:gd name="connsiteY718" fmla="*/ 4301124 h 6310747"/>
              <a:gd name="connsiteX719" fmla="*/ 2349882 w 10852363"/>
              <a:gd name="connsiteY719" fmla="*/ 4267289 h 6310747"/>
              <a:gd name="connsiteX720" fmla="*/ 2362646 w 10852363"/>
              <a:gd name="connsiteY720" fmla="*/ 4261357 h 6310747"/>
              <a:gd name="connsiteX721" fmla="*/ 7338275 w 10852363"/>
              <a:gd name="connsiteY721" fmla="*/ 4217273 h 6310747"/>
              <a:gd name="connsiteX722" fmla="*/ 7247716 w 10852363"/>
              <a:gd name="connsiteY722" fmla="*/ 4233386 h 6310747"/>
              <a:gd name="connsiteX723" fmla="*/ 7338275 w 10852363"/>
              <a:gd name="connsiteY723" fmla="*/ 4217273 h 6310747"/>
              <a:gd name="connsiteX724" fmla="*/ 8908302 w 10852363"/>
              <a:gd name="connsiteY724" fmla="*/ 4199709 h 6310747"/>
              <a:gd name="connsiteX725" fmla="*/ 8924724 w 10852363"/>
              <a:gd name="connsiteY725" fmla="*/ 4207226 h 6310747"/>
              <a:gd name="connsiteX726" fmla="*/ 8782328 w 10852363"/>
              <a:gd name="connsiteY726" fmla="*/ 4282061 h 6310747"/>
              <a:gd name="connsiteX727" fmla="*/ 8803975 w 10852363"/>
              <a:gd name="connsiteY727" fmla="*/ 4228711 h 6310747"/>
              <a:gd name="connsiteX728" fmla="*/ 8908302 w 10852363"/>
              <a:gd name="connsiteY728" fmla="*/ 4199709 h 6310747"/>
              <a:gd name="connsiteX729" fmla="*/ 10787110 w 10852363"/>
              <a:gd name="connsiteY729" fmla="*/ 4172830 h 6310747"/>
              <a:gd name="connsiteX730" fmla="*/ 10787110 w 10852363"/>
              <a:gd name="connsiteY730" fmla="*/ 4172830 h 6310747"/>
              <a:gd name="connsiteX731" fmla="*/ 9136024 w 10852363"/>
              <a:gd name="connsiteY731" fmla="*/ 4169629 h 6310747"/>
              <a:gd name="connsiteX732" fmla="*/ 9144561 w 10852363"/>
              <a:gd name="connsiteY732" fmla="*/ 4217609 h 6310747"/>
              <a:gd name="connsiteX733" fmla="*/ 8869112 w 10852363"/>
              <a:gd name="connsiteY733" fmla="*/ 4343184 h 6310747"/>
              <a:gd name="connsiteX734" fmla="*/ 8822521 w 10852363"/>
              <a:gd name="connsiteY734" fmla="*/ 4350437 h 6310747"/>
              <a:gd name="connsiteX735" fmla="*/ 8836105 w 10852363"/>
              <a:gd name="connsiteY735" fmla="*/ 4343644 h 6310747"/>
              <a:gd name="connsiteX736" fmla="*/ 8937529 w 10852363"/>
              <a:gd name="connsiteY736" fmla="*/ 4279193 h 6310747"/>
              <a:gd name="connsiteX737" fmla="*/ 9023819 w 10852363"/>
              <a:gd name="connsiteY737" fmla="*/ 4239093 h 6310747"/>
              <a:gd name="connsiteX738" fmla="*/ 9136024 w 10852363"/>
              <a:gd name="connsiteY738" fmla="*/ 4169629 h 6310747"/>
              <a:gd name="connsiteX739" fmla="*/ 8414017 w 10852363"/>
              <a:gd name="connsiteY739" fmla="*/ 4164688 h 6310747"/>
              <a:gd name="connsiteX740" fmla="*/ 8420400 w 10852363"/>
              <a:gd name="connsiteY740" fmla="*/ 4173218 h 6310747"/>
              <a:gd name="connsiteX741" fmla="*/ 8398753 w 10852363"/>
              <a:gd name="connsiteY741" fmla="*/ 4226568 h 6310747"/>
              <a:gd name="connsiteX742" fmla="*/ 8414017 w 10852363"/>
              <a:gd name="connsiteY742" fmla="*/ 4164688 h 6310747"/>
              <a:gd name="connsiteX743" fmla="*/ 8670856 w 10852363"/>
              <a:gd name="connsiteY743" fmla="*/ 4164233 h 6310747"/>
              <a:gd name="connsiteX744" fmla="*/ 8670428 w 10852363"/>
              <a:gd name="connsiteY744" fmla="*/ 4178229 h 6310747"/>
              <a:gd name="connsiteX745" fmla="*/ 8579869 w 10852363"/>
              <a:gd name="connsiteY745" fmla="*/ 4194342 h 6310747"/>
              <a:gd name="connsiteX746" fmla="*/ 8670856 w 10852363"/>
              <a:gd name="connsiteY746" fmla="*/ 4164233 h 6310747"/>
              <a:gd name="connsiteX747" fmla="*/ 10280221 w 10852363"/>
              <a:gd name="connsiteY747" fmla="*/ 4159505 h 6310747"/>
              <a:gd name="connsiteX748" fmla="*/ 10256913 w 10852363"/>
              <a:gd name="connsiteY748" fmla="*/ 4184805 h 6310747"/>
              <a:gd name="connsiteX749" fmla="*/ 10235224 w 10852363"/>
              <a:gd name="connsiteY749" fmla="*/ 4221534 h 6310747"/>
              <a:gd name="connsiteX750" fmla="*/ 10191929 w 10852363"/>
              <a:gd name="connsiteY750" fmla="*/ 4328229 h 6310747"/>
              <a:gd name="connsiteX751" fmla="*/ 10123018 w 10852363"/>
              <a:gd name="connsiteY751" fmla="*/ 4290992 h 6310747"/>
              <a:gd name="connsiteX752" fmla="*/ 10174856 w 10852363"/>
              <a:gd name="connsiteY752" fmla="*/ 4232275 h 6310747"/>
              <a:gd name="connsiteX753" fmla="*/ 10258475 w 10852363"/>
              <a:gd name="connsiteY753" fmla="*/ 4177179 h 6310747"/>
              <a:gd name="connsiteX754" fmla="*/ 10155837 w 10852363"/>
              <a:gd name="connsiteY754" fmla="*/ 4155468 h 6310747"/>
              <a:gd name="connsiteX755" fmla="*/ 10162051 w 10852363"/>
              <a:gd name="connsiteY755" fmla="*/ 4160309 h 6310747"/>
              <a:gd name="connsiteX756" fmla="*/ 10054107 w 10852363"/>
              <a:gd name="connsiteY756" fmla="*/ 4253760 h 6310747"/>
              <a:gd name="connsiteX757" fmla="*/ 10155837 w 10852363"/>
              <a:gd name="connsiteY757" fmla="*/ 4155468 h 6310747"/>
              <a:gd name="connsiteX758" fmla="*/ 9250901 w 10852363"/>
              <a:gd name="connsiteY758" fmla="*/ 4153443 h 6310747"/>
              <a:gd name="connsiteX759" fmla="*/ 9386052 w 10852363"/>
              <a:gd name="connsiteY759" fmla="*/ 4174640 h 6310747"/>
              <a:gd name="connsiteX760" fmla="*/ 9511063 w 10852363"/>
              <a:gd name="connsiteY760" fmla="*/ 4177144 h 6310747"/>
              <a:gd name="connsiteX761" fmla="*/ 9420504 w 10852363"/>
              <a:gd name="connsiteY761" fmla="*/ 4193257 h 6310747"/>
              <a:gd name="connsiteX762" fmla="*/ 9364405 w 10852363"/>
              <a:gd name="connsiteY762" fmla="*/ 4227990 h 6310747"/>
              <a:gd name="connsiteX763" fmla="*/ 9291225 w 10852363"/>
              <a:gd name="connsiteY763" fmla="*/ 4166761 h 6310747"/>
              <a:gd name="connsiteX764" fmla="*/ 9196399 w 10852363"/>
              <a:gd name="connsiteY764" fmla="*/ 4158887 h 6310747"/>
              <a:gd name="connsiteX765" fmla="*/ 9250901 w 10852363"/>
              <a:gd name="connsiteY765" fmla="*/ 4153443 h 6310747"/>
              <a:gd name="connsiteX766" fmla="*/ 9768228 w 10852363"/>
              <a:gd name="connsiteY766" fmla="*/ 4145696 h 6310747"/>
              <a:gd name="connsiteX767" fmla="*/ 9787007 w 10852363"/>
              <a:gd name="connsiteY767" fmla="*/ 4152796 h 6310747"/>
              <a:gd name="connsiteX768" fmla="*/ 9768228 w 10852363"/>
              <a:gd name="connsiteY768" fmla="*/ 4145696 h 6310747"/>
              <a:gd name="connsiteX769" fmla="*/ 9847381 w 10852363"/>
              <a:gd name="connsiteY769" fmla="*/ 4142054 h 6310747"/>
              <a:gd name="connsiteX770" fmla="*/ 9847381 w 10852363"/>
              <a:gd name="connsiteY770" fmla="*/ 4142054 h 6310747"/>
              <a:gd name="connsiteX771" fmla="*/ 9847381 w 10852363"/>
              <a:gd name="connsiteY771" fmla="*/ 4142054 h 6310747"/>
              <a:gd name="connsiteX772" fmla="*/ 9847381 w 10852363"/>
              <a:gd name="connsiteY772" fmla="*/ 4142054 h 6310747"/>
              <a:gd name="connsiteX773" fmla="*/ 1029334 w 10852363"/>
              <a:gd name="connsiteY773" fmla="*/ 4141856 h 6310747"/>
              <a:gd name="connsiteX774" fmla="*/ 1035785 w 10852363"/>
              <a:gd name="connsiteY774" fmla="*/ 4150764 h 6310747"/>
              <a:gd name="connsiteX775" fmla="*/ 1009869 w 10852363"/>
              <a:gd name="connsiteY775" fmla="*/ 4180122 h 6310747"/>
              <a:gd name="connsiteX776" fmla="*/ 1029334 w 10852363"/>
              <a:gd name="connsiteY776" fmla="*/ 4141856 h 6310747"/>
              <a:gd name="connsiteX777" fmla="*/ 9802188 w 10852363"/>
              <a:gd name="connsiteY777" fmla="*/ 4139653 h 6310747"/>
              <a:gd name="connsiteX778" fmla="*/ 9787007 w 10852363"/>
              <a:gd name="connsiteY778" fmla="*/ 4152796 h 6310747"/>
              <a:gd name="connsiteX779" fmla="*/ 9802188 w 10852363"/>
              <a:gd name="connsiteY779" fmla="*/ 4139653 h 6310747"/>
              <a:gd name="connsiteX780" fmla="*/ 10851682 w 10852363"/>
              <a:gd name="connsiteY780" fmla="*/ 4111847 h 6310747"/>
              <a:gd name="connsiteX781" fmla="*/ 10838948 w 10852363"/>
              <a:gd name="connsiteY781" fmla="*/ 4114113 h 6310747"/>
              <a:gd name="connsiteX782" fmla="*/ 10851682 w 10852363"/>
              <a:gd name="connsiteY782" fmla="*/ 4111847 h 6310747"/>
              <a:gd name="connsiteX783" fmla="*/ 10338899 w 10852363"/>
              <a:gd name="connsiteY783" fmla="*/ 4104091 h 6310747"/>
              <a:gd name="connsiteX784" fmla="*/ 10299287 w 10852363"/>
              <a:gd name="connsiteY784" fmla="*/ 4144008 h 6310747"/>
              <a:gd name="connsiteX785" fmla="*/ 10280221 w 10852363"/>
              <a:gd name="connsiteY785" fmla="*/ 4159505 h 6310747"/>
              <a:gd name="connsiteX786" fmla="*/ 10285461 w 10852363"/>
              <a:gd name="connsiteY786" fmla="*/ 4153817 h 6310747"/>
              <a:gd name="connsiteX787" fmla="*/ 10338899 w 10852363"/>
              <a:gd name="connsiteY787" fmla="*/ 4104091 h 6310747"/>
              <a:gd name="connsiteX788" fmla="*/ 2250259 w 10852363"/>
              <a:gd name="connsiteY788" fmla="*/ 4076585 h 6310747"/>
              <a:gd name="connsiteX789" fmla="*/ 2238659 w 10852363"/>
              <a:gd name="connsiteY789" fmla="*/ 4085225 h 6310747"/>
              <a:gd name="connsiteX790" fmla="*/ 2242927 w 10852363"/>
              <a:gd name="connsiteY790" fmla="*/ 4109212 h 6310747"/>
              <a:gd name="connsiteX791" fmla="*/ 2250259 w 10852363"/>
              <a:gd name="connsiteY791" fmla="*/ 4076585 h 6310747"/>
              <a:gd name="connsiteX792" fmla="*/ 9274152 w 10852363"/>
              <a:gd name="connsiteY792" fmla="*/ 4070808 h 6310747"/>
              <a:gd name="connsiteX793" fmla="*/ 9278420 w 10852363"/>
              <a:gd name="connsiteY793" fmla="*/ 4094795 h 6310747"/>
              <a:gd name="connsiteX794" fmla="*/ 9274152 w 10852363"/>
              <a:gd name="connsiteY794" fmla="*/ 4070808 h 6310747"/>
              <a:gd name="connsiteX795" fmla="*/ 9740994 w 10852363"/>
              <a:gd name="connsiteY795" fmla="*/ 4069212 h 6310747"/>
              <a:gd name="connsiteX796" fmla="*/ 9741349 w 10852363"/>
              <a:gd name="connsiteY796" fmla="*/ 4071204 h 6310747"/>
              <a:gd name="connsiteX797" fmla="*/ 9741549 w 10852363"/>
              <a:gd name="connsiteY797" fmla="*/ 4072328 h 6310747"/>
              <a:gd name="connsiteX798" fmla="*/ 9739748 w 10852363"/>
              <a:gd name="connsiteY798" fmla="*/ 4062208 h 6310747"/>
              <a:gd name="connsiteX799" fmla="*/ 9740994 w 10852363"/>
              <a:gd name="connsiteY799" fmla="*/ 4069212 h 6310747"/>
              <a:gd name="connsiteX800" fmla="*/ 9740348 w 10852363"/>
              <a:gd name="connsiteY800" fmla="*/ 4065581 h 6310747"/>
              <a:gd name="connsiteX801" fmla="*/ 9739748 w 10852363"/>
              <a:gd name="connsiteY801" fmla="*/ 4062208 h 6310747"/>
              <a:gd name="connsiteX802" fmla="*/ 9739748 w 10852363"/>
              <a:gd name="connsiteY802" fmla="*/ 4062208 h 6310747"/>
              <a:gd name="connsiteX803" fmla="*/ 9739748 w 10852363"/>
              <a:gd name="connsiteY803" fmla="*/ 4062208 h 6310747"/>
              <a:gd name="connsiteX804" fmla="*/ 5161524 w 10852363"/>
              <a:gd name="connsiteY804" fmla="*/ 4060124 h 6310747"/>
              <a:gd name="connsiteX805" fmla="*/ 5014859 w 10852363"/>
              <a:gd name="connsiteY805" fmla="*/ 4110966 h 6310747"/>
              <a:gd name="connsiteX806" fmla="*/ 4954491 w 10852363"/>
              <a:gd name="connsiteY806" fmla="*/ 4121708 h 6310747"/>
              <a:gd name="connsiteX807" fmla="*/ 5019127 w 10852363"/>
              <a:gd name="connsiteY807" fmla="*/ 4134953 h 6310747"/>
              <a:gd name="connsiteX808" fmla="*/ 5057855 w 10852363"/>
              <a:gd name="connsiteY808" fmla="*/ 4177561 h 6310747"/>
              <a:gd name="connsiteX809" fmla="*/ 4984370 w 10852363"/>
              <a:gd name="connsiteY809" fmla="*/ 4289633 h 6310747"/>
              <a:gd name="connsiteX810" fmla="*/ 4850816 w 10852363"/>
              <a:gd name="connsiteY810" fmla="*/ 4239146 h 6310747"/>
              <a:gd name="connsiteX811" fmla="*/ 4786180 w 10852363"/>
              <a:gd name="connsiteY811" fmla="*/ 4225900 h 6310747"/>
              <a:gd name="connsiteX812" fmla="*/ 4777643 w 10852363"/>
              <a:gd name="connsiteY812" fmla="*/ 4177921 h 6310747"/>
              <a:gd name="connsiteX813" fmla="*/ 4786180 w 10852363"/>
              <a:gd name="connsiteY813" fmla="*/ 4225900 h 6310747"/>
              <a:gd name="connsiteX814" fmla="*/ 4829169 w 10852363"/>
              <a:gd name="connsiteY814" fmla="*/ 4292496 h 6310747"/>
              <a:gd name="connsiteX815" fmla="*/ 4873247 w 10852363"/>
              <a:gd name="connsiteY815" fmla="*/ 4392542 h 6310747"/>
              <a:gd name="connsiteX816" fmla="*/ 4882006 w 10852363"/>
              <a:gd name="connsiteY816" fmla="*/ 4396947 h 6310747"/>
              <a:gd name="connsiteX817" fmla="*/ 4880695 w 10852363"/>
              <a:gd name="connsiteY817" fmla="*/ 4407071 h 6310747"/>
              <a:gd name="connsiteX818" fmla="*/ 4880695 w 10852363"/>
              <a:gd name="connsiteY818" fmla="*/ 4407071 h 6310747"/>
              <a:gd name="connsiteX819" fmla="*/ 4886014 w 10852363"/>
              <a:gd name="connsiteY819" fmla="*/ 4398962 h 6310747"/>
              <a:gd name="connsiteX820" fmla="*/ 4890215 w 10852363"/>
              <a:gd name="connsiteY820" fmla="*/ 4401075 h 6310747"/>
              <a:gd name="connsiteX821" fmla="*/ 4910885 w 10852363"/>
              <a:gd name="connsiteY821" fmla="*/ 4401699 h 6310747"/>
              <a:gd name="connsiteX822" fmla="*/ 5079197 w 10852363"/>
              <a:gd name="connsiteY822" fmla="*/ 4297507 h 6310747"/>
              <a:gd name="connsiteX823" fmla="*/ 5290497 w 10852363"/>
              <a:gd name="connsiteY823" fmla="*/ 4259910 h 6310747"/>
              <a:gd name="connsiteX824" fmla="*/ 5454235 w 10852363"/>
              <a:gd name="connsiteY824" fmla="*/ 4305020 h 6310747"/>
              <a:gd name="connsiteX825" fmla="*/ 5497537 w 10852363"/>
              <a:gd name="connsiteY825" fmla="*/ 4198324 h 6310747"/>
              <a:gd name="connsiteX826" fmla="*/ 5402709 w 10852363"/>
              <a:gd name="connsiteY826" fmla="*/ 4190445 h 6310747"/>
              <a:gd name="connsiteX827" fmla="*/ 5307876 w 10852363"/>
              <a:gd name="connsiteY827" fmla="*/ 4182572 h 6310747"/>
              <a:gd name="connsiteX828" fmla="*/ 5161524 w 10852363"/>
              <a:gd name="connsiteY828" fmla="*/ 4060124 h 6310747"/>
              <a:gd name="connsiteX829" fmla="*/ 8716763 w 10852363"/>
              <a:gd name="connsiteY829" fmla="*/ 4016468 h 6310747"/>
              <a:gd name="connsiteX830" fmla="*/ 8735376 w 10852363"/>
              <a:gd name="connsiteY830" fmla="*/ 4018183 h 6310747"/>
              <a:gd name="connsiteX831" fmla="*/ 8592981 w 10852363"/>
              <a:gd name="connsiteY831" fmla="*/ 4093018 h 6310747"/>
              <a:gd name="connsiteX832" fmla="*/ 8528337 w 10852363"/>
              <a:gd name="connsiteY832" fmla="*/ 4079768 h 6310747"/>
              <a:gd name="connsiteX833" fmla="*/ 8716763 w 10852363"/>
              <a:gd name="connsiteY833" fmla="*/ 4016468 h 6310747"/>
              <a:gd name="connsiteX834" fmla="*/ 1725798 w 10852363"/>
              <a:gd name="connsiteY834" fmla="*/ 4003237 h 6310747"/>
              <a:gd name="connsiteX835" fmla="*/ 1725798 w 10852363"/>
              <a:gd name="connsiteY835" fmla="*/ 4003237 h 6310747"/>
              <a:gd name="connsiteX836" fmla="*/ 354925 w 10852363"/>
              <a:gd name="connsiteY836" fmla="*/ 3999677 h 6310747"/>
              <a:gd name="connsiteX837" fmla="*/ 423836 w 10852363"/>
              <a:gd name="connsiteY837" fmla="*/ 4036914 h 6310747"/>
              <a:gd name="connsiteX838" fmla="*/ 354925 w 10852363"/>
              <a:gd name="connsiteY838" fmla="*/ 3999677 h 6310747"/>
              <a:gd name="connsiteX839" fmla="*/ 252850 w 10852363"/>
              <a:gd name="connsiteY839" fmla="*/ 3951064 h 6310747"/>
              <a:gd name="connsiteX840" fmla="*/ 253362 w 10852363"/>
              <a:gd name="connsiteY840" fmla="*/ 3953943 h 6310747"/>
              <a:gd name="connsiteX841" fmla="*/ 253162 w 10852363"/>
              <a:gd name="connsiteY841" fmla="*/ 3952819 h 6310747"/>
              <a:gd name="connsiteX842" fmla="*/ 251561 w 10852363"/>
              <a:gd name="connsiteY842" fmla="*/ 3943824 h 6310747"/>
              <a:gd name="connsiteX843" fmla="*/ 252162 w 10852363"/>
              <a:gd name="connsiteY843" fmla="*/ 3947197 h 6310747"/>
              <a:gd name="connsiteX844" fmla="*/ 252850 w 10852363"/>
              <a:gd name="connsiteY844" fmla="*/ 3951064 h 6310747"/>
              <a:gd name="connsiteX845" fmla="*/ 9109014 w 10852363"/>
              <a:gd name="connsiteY845" fmla="*/ 3941261 h 6310747"/>
              <a:gd name="connsiteX846" fmla="*/ 9127793 w 10852363"/>
              <a:gd name="connsiteY846" fmla="*/ 3948360 h 6310747"/>
              <a:gd name="connsiteX847" fmla="*/ 9109014 w 10852363"/>
              <a:gd name="connsiteY847" fmla="*/ 3941261 h 6310747"/>
              <a:gd name="connsiteX848" fmla="*/ 232779 w 10852363"/>
              <a:gd name="connsiteY848" fmla="*/ 3936726 h 6310747"/>
              <a:gd name="connsiteX849" fmla="*/ 251561 w 10852363"/>
              <a:gd name="connsiteY849" fmla="*/ 3943824 h 6310747"/>
              <a:gd name="connsiteX850" fmla="*/ 232779 w 10852363"/>
              <a:gd name="connsiteY850" fmla="*/ 3936726 h 6310747"/>
              <a:gd name="connsiteX851" fmla="*/ 9135914 w 10852363"/>
              <a:gd name="connsiteY851" fmla="*/ 3928355 h 6310747"/>
              <a:gd name="connsiteX852" fmla="*/ 9127793 w 10852363"/>
              <a:gd name="connsiteY852" fmla="*/ 3948360 h 6310747"/>
              <a:gd name="connsiteX853" fmla="*/ 9135914 w 10852363"/>
              <a:gd name="connsiteY853" fmla="*/ 3928355 h 6310747"/>
              <a:gd name="connsiteX854" fmla="*/ 8688119 w 10852363"/>
              <a:gd name="connsiteY854" fmla="*/ 3927600 h 6310747"/>
              <a:gd name="connsiteX855" fmla="*/ 8688119 w 10852363"/>
              <a:gd name="connsiteY855" fmla="*/ 3927600 h 6310747"/>
              <a:gd name="connsiteX856" fmla="*/ 868091 w 10852363"/>
              <a:gd name="connsiteY856" fmla="*/ 3908369 h 6310747"/>
              <a:gd name="connsiteX857" fmla="*/ 868091 w 10852363"/>
              <a:gd name="connsiteY857" fmla="*/ 3908369 h 6310747"/>
              <a:gd name="connsiteX858" fmla="*/ 10334936 w 10852363"/>
              <a:gd name="connsiteY858" fmla="*/ 3906808 h 6310747"/>
              <a:gd name="connsiteX859" fmla="*/ 10339205 w 10852363"/>
              <a:gd name="connsiteY859" fmla="*/ 3930800 h 6310747"/>
              <a:gd name="connsiteX860" fmla="*/ 10334936 w 10852363"/>
              <a:gd name="connsiteY860" fmla="*/ 3906808 h 6310747"/>
              <a:gd name="connsiteX861" fmla="*/ 880825 w 10852363"/>
              <a:gd name="connsiteY861" fmla="*/ 3906103 h 6310747"/>
              <a:gd name="connsiteX862" fmla="*/ 868091 w 10852363"/>
              <a:gd name="connsiteY862" fmla="*/ 3908369 h 6310747"/>
              <a:gd name="connsiteX863" fmla="*/ 880825 w 10852363"/>
              <a:gd name="connsiteY863" fmla="*/ 3906103 h 6310747"/>
              <a:gd name="connsiteX864" fmla="*/ 629881 w 10852363"/>
              <a:gd name="connsiteY864" fmla="*/ 3895263 h 6310747"/>
              <a:gd name="connsiteX865" fmla="*/ 648247 w 10852363"/>
              <a:gd name="connsiteY865" fmla="*/ 3897988 h 6310747"/>
              <a:gd name="connsiteX866" fmla="*/ 656784 w 10852363"/>
              <a:gd name="connsiteY866" fmla="*/ 3945967 h 6310747"/>
              <a:gd name="connsiteX867" fmla="*/ 629881 w 10852363"/>
              <a:gd name="connsiteY867" fmla="*/ 3895263 h 6310747"/>
              <a:gd name="connsiteX868" fmla="*/ 10009903 w 10852363"/>
              <a:gd name="connsiteY868" fmla="*/ 3871469 h 6310747"/>
              <a:gd name="connsiteX869" fmla="*/ 10006279 w 10852363"/>
              <a:gd name="connsiteY869" fmla="*/ 3875575 h 6310747"/>
              <a:gd name="connsiteX870" fmla="*/ 10005064 w 10852363"/>
              <a:gd name="connsiteY870" fmla="*/ 3876951 h 6310747"/>
              <a:gd name="connsiteX871" fmla="*/ 10015997 w 10852363"/>
              <a:gd name="connsiteY871" fmla="*/ 3864566 h 6310747"/>
              <a:gd name="connsiteX872" fmla="*/ 10009903 w 10852363"/>
              <a:gd name="connsiteY872" fmla="*/ 3871469 h 6310747"/>
              <a:gd name="connsiteX873" fmla="*/ 10012353 w 10852363"/>
              <a:gd name="connsiteY873" fmla="*/ 3868694 h 6310747"/>
              <a:gd name="connsiteX874" fmla="*/ 10015997 w 10852363"/>
              <a:gd name="connsiteY874" fmla="*/ 3864566 h 6310747"/>
              <a:gd name="connsiteX875" fmla="*/ 1772530 w 10852363"/>
              <a:gd name="connsiteY875" fmla="*/ 3861129 h 6310747"/>
              <a:gd name="connsiteX876" fmla="*/ 1764832 w 10852363"/>
              <a:gd name="connsiteY876" fmla="*/ 3872554 h 6310747"/>
              <a:gd name="connsiteX877" fmla="*/ 1829468 w 10852363"/>
              <a:gd name="connsiteY877" fmla="*/ 3885800 h 6310747"/>
              <a:gd name="connsiteX878" fmla="*/ 1772530 w 10852363"/>
              <a:gd name="connsiteY878" fmla="*/ 3861129 h 6310747"/>
              <a:gd name="connsiteX879" fmla="*/ 951590 w 10852363"/>
              <a:gd name="connsiteY879" fmla="*/ 3852588 h 6310747"/>
              <a:gd name="connsiteX880" fmla="*/ 951712 w 10852363"/>
              <a:gd name="connsiteY880" fmla="*/ 3853274 h 6310747"/>
              <a:gd name="connsiteX881" fmla="*/ 951913 w 10852363"/>
              <a:gd name="connsiteY881" fmla="*/ 3854399 h 6310747"/>
              <a:gd name="connsiteX882" fmla="*/ 950112 w 10852363"/>
              <a:gd name="connsiteY882" fmla="*/ 3844277 h 6310747"/>
              <a:gd name="connsiteX883" fmla="*/ 951590 w 10852363"/>
              <a:gd name="connsiteY883" fmla="*/ 3852588 h 6310747"/>
              <a:gd name="connsiteX884" fmla="*/ 950712 w 10852363"/>
              <a:gd name="connsiteY884" fmla="*/ 3847651 h 6310747"/>
              <a:gd name="connsiteX885" fmla="*/ 950112 w 10852363"/>
              <a:gd name="connsiteY885" fmla="*/ 3844277 h 6310747"/>
              <a:gd name="connsiteX886" fmla="*/ 8726857 w 10852363"/>
              <a:gd name="connsiteY886" fmla="*/ 3840420 h 6310747"/>
              <a:gd name="connsiteX887" fmla="*/ 8735682 w 10852363"/>
              <a:gd name="connsiteY887" fmla="*/ 3844893 h 6310747"/>
              <a:gd name="connsiteX888" fmla="*/ 8653660 w 10852363"/>
              <a:gd name="connsiteY888" fmla="*/ 3908980 h 6310747"/>
              <a:gd name="connsiteX889" fmla="*/ 8575907 w 10852363"/>
              <a:gd name="connsiteY889" fmla="*/ 3997060 h 6310747"/>
              <a:gd name="connsiteX890" fmla="*/ 8442359 w 10852363"/>
              <a:gd name="connsiteY890" fmla="*/ 3946577 h 6310747"/>
              <a:gd name="connsiteX891" fmla="*/ 8502727 w 10852363"/>
              <a:gd name="connsiteY891" fmla="*/ 3935835 h 6310747"/>
              <a:gd name="connsiteX892" fmla="*/ 8558834 w 10852363"/>
              <a:gd name="connsiteY892" fmla="*/ 3901106 h 6310747"/>
              <a:gd name="connsiteX893" fmla="*/ 8726857 w 10852363"/>
              <a:gd name="connsiteY893" fmla="*/ 3840420 h 6310747"/>
              <a:gd name="connsiteX894" fmla="*/ 1032134 w 10852363"/>
              <a:gd name="connsiteY894" fmla="*/ 3780190 h 6310747"/>
              <a:gd name="connsiteX895" fmla="*/ 1032134 w 10852363"/>
              <a:gd name="connsiteY895" fmla="*/ 3780190 h 6310747"/>
              <a:gd name="connsiteX896" fmla="*/ 8879145 w 10852363"/>
              <a:gd name="connsiteY896" fmla="*/ 3776055 h 6310747"/>
              <a:gd name="connsiteX897" fmla="*/ 8912530 w 10852363"/>
              <a:gd name="connsiteY897" fmla="*/ 3788674 h 6310747"/>
              <a:gd name="connsiteX898" fmla="*/ 8852162 w 10852363"/>
              <a:gd name="connsiteY898" fmla="*/ 3799416 h 6310747"/>
              <a:gd name="connsiteX899" fmla="*/ 8879145 w 10852363"/>
              <a:gd name="connsiteY899" fmla="*/ 3776055 h 6310747"/>
              <a:gd name="connsiteX900" fmla="*/ 1026088 w 10852363"/>
              <a:gd name="connsiteY900" fmla="*/ 3770823 h 6310747"/>
              <a:gd name="connsiteX901" fmla="*/ 1032134 w 10852363"/>
              <a:gd name="connsiteY901" fmla="*/ 3780190 h 6310747"/>
              <a:gd name="connsiteX902" fmla="*/ 1026088 w 10852363"/>
              <a:gd name="connsiteY902" fmla="*/ 3770823 h 6310747"/>
              <a:gd name="connsiteX903" fmla="*/ 10649912 w 10852363"/>
              <a:gd name="connsiteY903" fmla="*/ 3751773 h 6310747"/>
              <a:gd name="connsiteX904" fmla="*/ 10593805 w 10852363"/>
              <a:gd name="connsiteY904" fmla="*/ 3786502 h 6310747"/>
              <a:gd name="connsiteX905" fmla="*/ 10533431 w 10852363"/>
              <a:gd name="connsiteY905" fmla="*/ 3797245 h 6310747"/>
              <a:gd name="connsiteX906" fmla="*/ 10649912 w 10852363"/>
              <a:gd name="connsiteY906" fmla="*/ 3751773 h 6310747"/>
              <a:gd name="connsiteX907" fmla="*/ 8768286 w 10852363"/>
              <a:gd name="connsiteY907" fmla="*/ 3730042 h 6310747"/>
              <a:gd name="connsiteX908" fmla="*/ 8778982 w 10852363"/>
              <a:gd name="connsiteY908" fmla="*/ 3738192 h 6310747"/>
              <a:gd name="connsiteX909" fmla="*/ 8753067 w 10852363"/>
              <a:gd name="connsiteY909" fmla="*/ 3767555 h 6310747"/>
              <a:gd name="connsiteX910" fmla="*/ 8768286 w 10852363"/>
              <a:gd name="connsiteY910" fmla="*/ 3730042 h 6310747"/>
              <a:gd name="connsiteX911" fmla="*/ 825407 w 10852363"/>
              <a:gd name="connsiteY911" fmla="*/ 3668478 h 6310747"/>
              <a:gd name="connsiteX912" fmla="*/ 799485 w 10852363"/>
              <a:gd name="connsiteY912" fmla="*/ 3697842 h 6310747"/>
              <a:gd name="connsiteX913" fmla="*/ 825407 w 10852363"/>
              <a:gd name="connsiteY913" fmla="*/ 3668478 h 6310747"/>
              <a:gd name="connsiteX914" fmla="*/ 9311779 w 10852363"/>
              <a:gd name="connsiteY914" fmla="*/ 3664227 h 6310747"/>
              <a:gd name="connsiteX915" fmla="*/ 9279038 w 10852363"/>
              <a:gd name="connsiteY915" fmla="*/ 3748213 h 6310747"/>
              <a:gd name="connsiteX916" fmla="*/ 9227200 w 10852363"/>
              <a:gd name="connsiteY916" fmla="*/ 3806929 h 6310747"/>
              <a:gd name="connsiteX917" fmla="*/ 9210127 w 10852363"/>
              <a:gd name="connsiteY917" fmla="*/ 3710976 h 6310747"/>
              <a:gd name="connsiteX918" fmla="*/ 9296417 w 10852363"/>
              <a:gd name="connsiteY918" fmla="*/ 3670876 h 6310747"/>
              <a:gd name="connsiteX919" fmla="*/ 9311779 w 10852363"/>
              <a:gd name="connsiteY919" fmla="*/ 3664227 h 6310747"/>
              <a:gd name="connsiteX920" fmla="*/ 9106763 w 10852363"/>
              <a:gd name="connsiteY920" fmla="*/ 3655123 h 6310747"/>
              <a:gd name="connsiteX921" fmla="*/ 9106763 w 10852363"/>
              <a:gd name="connsiteY921" fmla="*/ 3655123 h 6310747"/>
              <a:gd name="connsiteX922" fmla="*/ 9105203 w 10852363"/>
              <a:gd name="connsiteY922" fmla="*/ 3646353 h 6310747"/>
              <a:gd name="connsiteX923" fmla="*/ 9106763 w 10852363"/>
              <a:gd name="connsiteY923" fmla="*/ 3655123 h 6310747"/>
              <a:gd name="connsiteX924" fmla="*/ 9106163 w 10852363"/>
              <a:gd name="connsiteY924" fmla="*/ 3651750 h 6310747"/>
              <a:gd name="connsiteX925" fmla="*/ 9104962 w 10852363"/>
              <a:gd name="connsiteY925" fmla="*/ 3645003 h 6310747"/>
              <a:gd name="connsiteX926" fmla="*/ 9105163 w 10852363"/>
              <a:gd name="connsiteY926" fmla="*/ 3646128 h 6310747"/>
              <a:gd name="connsiteX927" fmla="*/ 9105203 w 10852363"/>
              <a:gd name="connsiteY927" fmla="*/ 3646353 h 6310747"/>
              <a:gd name="connsiteX928" fmla="*/ 477557 w 10852363"/>
              <a:gd name="connsiteY928" fmla="*/ 3636020 h 6310747"/>
              <a:gd name="connsiteX929" fmla="*/ 519273 w 10852363"/>
              <a:gd name="connsiteY929" fmla="*/ 3698202 h 6310747"/>
              <a:gd name="connsiteX930" fmla="*/ 450368 w 10852363"/>
              <a:gd name="connsiteY930" fmla="*/ 3660964 h 6310747"/>
              <a:gd name="connsiteX931" fmla="*/ 477557 w 10852363"/>
              <a:gd name="connsiteY931" fmla="*/ 3636020 h 6310747"/>
              <a:gd name="connsiteX932" fmla="*/ 7100486 w 10852363"/>
              <a:gd name="connsiteY932" fmla="*/ 3580940 h 6310747"/>
              <a:gd name="connsiteX933" fmla="*/ 7100726 w 10852363"/>
              <a:gd name="connsiteY933" fmla="*/ 3582289 h 6310747"/>
              <a:gd name="connsiteX934" fmla="*/ 7101687 w 10852363"/>
              <a:gd name="connsiteY934" fmla="*/ 3587686 h 6310747"/>
              <a:gd name="connsiteX935" fmla="*/ 7102287 w 10852363"/>
              <a:gd name="connsiteY935" fmla="*/ 3591059 h 6310747"/>
              <a:gd name="connsiteX936" fmla="*/ 7100726 w 10852363"/>
              <a:gd name="connsiteY936" fmla="*/ 3582289 h 6310747"/>
              <a:gd name="connsiteX937" fmla="*/ 7100686 w 10852363"/>
              <a:gd name="connsiteY937" fmla="*/ 3582064 h 6310747"/>
              <a:gd name="connsiteX938" fmla="*/ 7100486 w 10852363"/>
              <a:gd name="connsiteY938" fmla="*/ 3580940 h 6310747"/>
              <a:gd name="connsiteX939" fmla="*/ 7029108 w 10852363"/>
              <a:gd name="connsiteY939" fmla="*/ 3529835 h 6310747"/>
              <a:gd name="connsiteX940" fmla="*/ 6847991 w 10852363"/>
              <a:gd name="connsiteY940" fmla="*/ 3562062 h 6310747"/>
              <a:gd name="connsiteX941" fmla="*/ 6947086 w 10852363"/>
              <a:gd name="connsiteY941" fmla="*/ 3593928 h 6310747"/>
              <a:gd name="connsiteX942" fmla="*/ 7029108 w 10852363"/>
              <a:gd name="connsiteY942" fmla="*/ 3529835 h 6310747"/>
              <a:gd name="connsiteX943" fmla="*/ 1080009 w 10852363"/>
              <a:gd name="connsiteY943" fmla="*/ 3524185 h 6310747"/>
              <a:gd name="connsiteX944" fmla="*/ 993718 w 10852363"/>
              <a:gd name="connsiteY944" fmla="*/ 3564286 h 6310747"/>
              <a:gd name="connsiteX945" fmla="*/ 1080009 w 10852363"/>
              <a:gd name="connsiteY945" fmla="*/ 3524185 h 6310747"/>
              <a:gd name="connsiteX946" fmla="*/ 8611288 w 10852363"/>
              <a:gd name="connsiteY946" fmla="*/ 3495797 h 6310747"/>
              <a:gd name="connsiteX947" fmla="*/ 8611288 w 10852363"/>
              <a:gd name="connsiteY947" fmla="*/ 3495797 h 6310747"/>
              <a:gd name="connsiteX948" fmla="*/ 8592505 w 10852363"/>
              <a:gd name="connsiteY948" fmla="*/ 3488699 h 6310747"/>
              <a:gd name="connsiteX949" fmla="*/ 8611288 w 10852363"/>
              <a:gd name="connsiteY949" fmla="*/ 3495797 h 6310747"/>
              <a:gd name="connsiteX950" fmla="*/ 8592505 w 10852363"/>
              <a:gd name="connsiteY950" fmla="*/ 3488699 h 6310747"/>
              <a:gd name="connsiteX951" fmla="*/ 10788345 w 10852363"/>
              <a:gd name="connsiteY951" fmla="*/ 3479661 h 6310747"/>
              <a:gd name="connsiteX952" fmla="*/ 10719128 w 10852363"/>
              <a:gd name="connsiteY952" fmla="*/ 3615714 h 6310747"/>
              <a:gd name="connsiteX953" fmla="*/ 10706323 w 10852363"/>
              <a:gd name="connsiteY953" fmla="*/ 3543748 h 6310747"/>
              <a:gd name="connsiteX954" fmla="*/ 10788345 w 10852363"/>
              <a:gd name="connsiteY954" fmla="*/ 3479661 h 6310747"/>
              <a:gd name="connsiteX955" fmla="*/ 7171503 w 10852363"/>
              <a:gd name="connsiteY955" fmla="*/ 3455000 h 6310747"/>
              <a:gd name="connsiteX956" fmla="*/ 7270598 w 10852363"/>
              <a:gd name="connsiteY956" fmla="*/ 3486867 h 6310747"/>
              <a:gd name="connsiteX957" fmla="*/ 7340916 w 10852363"/>
              <a:gd name="connsiteY957" fmla="*/ 3488275 h 6310747"/>
              <a:gd name="connsiteX958" fmla="*/ 7345500 w 10852363"/>
              <a:gd name="connsiteY958" fmla="*/ 3486194 h 6310747"/>
              <a:gd name="connsiteX959" fmla="*/ 7365438 w 10852363"/>
              <a:gd name="connsiteY959" fmla="*/ 3486620 h 6310747"/>
              <a:gd name="connsiteX960" fmla="*/ 7391341 w 10852363"/>
              <a:gd name="connsiteY960" fmla="*/ 3465383 h 6310747"/>
              <a:gd name="connsiteX961" fmla="*/ 7345500 w 10852363"/>
              <a:gd name="connsiteY961" fmla="*/ 3486194 h 6310747"/>
              <a:gd name="connsiteX962" fmla="*/ 7297543 w 10852363"/>
              <a:gd name="connsiteY962" fmla="*/ 3485167 h 6310747"/>
              <a:gd name="connsiteX963" fmla="*/ 7171503 w 10852363"/>
              <a:gd name="connsiteY963" fmla="*/ 3455000 h 6310747"/>
              <a:gd name="connsiteX964" fmla="*/ 8970541 w 10852363"/>
              <a:gd name="connsiteY964" fmla="*/ 3414597 h 6310747"/>
              <a:gd name="connsiteX965" fmla="*/ 8971054 w 10852363"/>
              <a:gd name="connsiteY965" fmla="*/ 3417477 h 6310747"/>
              <a:gd name="connsiteX966" fmla="*/ 8970854 w 10852363"/>
              <a:gd name="connsiteY966" fmla="*/ 3416353 h 6310747"/>
              <a:gd name="connsiteX967" fmla="*/ 8974098 w 10852363"/>
              <a:gd name="connsiteY967" fmla="*/ 3409975 h 6310747"/>
              <a:gd name="connsiteX968" fmla="*/ 8983787 w 10852363"/>
              <a:gd name="connsiteY968" fmla="*/ 3415211 h 6310747"/>
              <a:gd name="connsiteX969" fmla="*/ 8974098 w 10852363"/>
              <a:gd name="connsiteY969" fmla="*/ 3409975 h 6310747"/>
              <a:gd name="connsiteX970" fmla="*/ 8969253 w 10852363"/>
              <a:gd name="connsiteY970" fmla="*/ 3407357 h 6310747"/>
              <a:gd name="connsiteX971" fmla="*/ 8969853 w 10852363"/>
              <a:gd name="connsiteY971" fmla="*/ 3410731 h 6310747"/>
              <a:gd name="connsiteX972" fmla="*/ 8970541 w 10852363"/>
              <a:gd name="connsiteY972" fmla="*/ 3414597 h 6310747"/>
              <a:gd name="connsiteX973" fmla="*/ 7296134 w 10852363"/>
              <a:gd name="connsiteY973" fmla="*/ 3367861 h 6310747"/>
              <a:gd name="connsiteX974" fmla="*/ 7253525 w 10852363"/>
              <a:gd name="connsiteY974" fmla="*/ 3390913 h 6310747"/>
              <a:gd name="connsiteX975" fmla="*/ 7197419 w 10852363"/>
              <a:gd name="connsiteY975" fmla="*/ 3425643 h 6310747"/>
              <a:gd name="connsiteX976" fmla="*/ 7348352 w 10852363"/>
              <a:gd name="connsiteY976" fmla="*/ 3398787 h 6310747"/>
              <a:gd name="connsiteX977" fmla="*/ 7296134 w 10852363"/>
              <a:gd name="connsiteY977" fmla="*/ 3367861 h 6310747"/>
              <a:gd name="connsiteX978" fmla="*/ 2677664 w 10852363"/>
              <a:gd name="connsiteY978" fmla="*/ 3346736 h 6310747"/>
              <a:gd name="connsiteX979" fmla="*/ 2681298 w 10852363"/>
              <a:gd name="connsiteY979" fmla="*/ 3348700 h 6310747"/>
              <a:gd name="connsiteX980" fmla="*/ 2679683 w 10852363"/>
              <a:gd name="connsiteY980" fmla="*/ 3347827 h 6310747"/>
              <a:gd name="connsiteX981" fmla="*/ 2666763 w 10852363"/>
              <a:gd name="connsiteY981" fmla="*/ 3340844 h 6310747"/>
              <a:gd name="connsiteX982" fmla="*/ 2671608 w 10852363"/>
              <a:gd name="connsiteY982" fmla="*/ 3343462 h 6310747"/>
              <a:gd name="connsiteX983" fmla="*/ 2677664 w 10852363"/>
              <a:gd name="connsiteY983" fmla="*/ 3346736 h 6310747"/>
              <a:gd name="connsiteX984" fmla="*/ 2273609 w 10852363"/>
              <a:gd name="connsiteY984" fmla="*/ 3329981 h 6310747"/>
              <a:gd name="connsiteX985" fmla="*/ 2295993 w 10852363"/>
              <a:gd name="connsiteY985" fmla="*/ 3357322 h 6310747"/>
              <a:gd name="connsiteX986" fmla="*/ 2291724 w 10852363"/>
              <a:gd name="connsiteY986" fmla="*/ 3333330 h 6310747"/>
              <a:gd name="connsiteX987" fmla="*/ 2273609 w 10852363"/>
              <a:gd name="connsiteY987" fmla="*/ 3329981 h 6310747"/>
              <a:gd name="connsiteX988" fmla="*/ 2681941 w 10852363"/>
              <a:gd name="connsiteY988" fmla="*/ 3327703 h 6310747"/>
              <a:gd name="connsiteX989" fmla="*/ 2666763 w 10852363"/>
              <a:gd name="connsiteY989" fmla="*/ 3340844 h 6310747"/>
              <a:gd name="connsiteX990" fmla="*/ 2681941 w 10852363"/>
              <a:gd name="connsiteY990" fmla="*/ 3327703 h 6310747"/>
              <a:gd name="connsiteX991" fmla="*/ 8753596 w 10852363"/>
              <a:gd name="connsiteY991" fmla="*/ 3316574 h 6310747"/>
              <a:gd name="connsiteX992" fmla="*/ 8814053 w 10852363"/>
              <a:gd name="connsiteY992" fmla="*/ 3410226 h 6310747"/>
              <a:gd name="connsiteX993" fmla="*/ 8831126 w 10852363"/>
              <a:gd name="connsiteY993" fmla="*/ 3506180 h 6310747"/>
              <a:gd name="connsiteX994" fmla="*/ 9046694 w 10852363"/>
              <a:gd name="connsiteY994" fmla="*/ 3492570 h 6310747"/>
              <a:gd name="connsiteX995" fmla="*/ 9210433 w 10852363"/>
              <a:gd name="connsiteY995" fmla="*/ 3537686 h 6310747"/>
              <a:gd name="connsiteX996" fmla="*/ 8999132 w 10852363"/>
              <a:gd name="connsiteY996" fmla="*/ 3575282 h 6310747"/>
              <a:gd name="connsiteX997" fmla="*/ 8775019 w 10852363"/>
              <a:gd name="connsiteY997" fmla="*/ 3540909 h 6310747"/>
              <a:gd name="connsiteX998" fmla="*/ 8689041 w 10852363"/>
              <a:gd name="connsiteY998" fmla="*/ 3407718 h 6310747"/>
              <a:gd name="connsiteX999" fmla="*/ 8749409 w 10852363"/>
              <a:gd name="connsiteY999" fmla="*/ 3396977 h 6310747"/>
              <a:gd name="connsiteX1000" fmla="*/ 8736604 w 10852363"/>
              <a:gd name="connsiteY1000" fmla="*/ 3325010 h 6310747"/>
              <a:gd name="connsiteX1001" fmla="*/ 8753596 w 10852363"/>
              <a:gd name="connsiteY1001" fmla="*/ 3316574 h 6310747"/>
              <a:gd name="connsiteX1002" fmla="*/ 1287352 w 10852363"/>
              <a:gd name="connsiteY1002" fmla="*/ 3289305 h 6310747"/>
              <a:gd name="connsiteX1003" fmla="*/ 1295889 w 10852363"/>
              <a:gd name="connsiteY1003" fmla="*/ 3337284 h 6310747"/>
              <a:gd name="connsiteX1004" fmla="*/ 1205324 w 10852363"/>
              <a:gd name="connsiteY1004" fmla="*/ 3353398 h 6310747"/>
              <a:gd name="connsiteX1005" fmla="*/ 1110498 w 10852363"/>
              <a:gd name="connsiteY1005" fmla="*/ 3345524 h 6310747"/>
              <a:gd name="connsiteX1006" fmla="*/ 1019940 w 10852363"/>
              <a:gd name="connsiteY1006" fmla="*/ 3361637 h 6310747"/>
              <a:gd name="connsiteX1007" fmla="*/ 1011403 w 10852363"/>
              <a:gd name="connsiteY1007" fmla="*/ 3313658 h 6310747"/>
              <a:gd name="connsiteX1008" fmla="*/ 1106230 w 10852363"/>
              <a:gd name="connsiteY1008" fmla="*/ 3321532 h 6310747"/>
              <a:gd name="connsiteX1009" fmla="*/ 1201056 w 10852363"/>
              <a:gd name="connsiteY1009" fmla="*/ 3329411 h 6310747"/>
              <a:gd name="connsiteX1010" fmla="*/ 1287352 w 10852363"/>
              <a:gd name="connsiteY1010" fmla="*/ 3289305 h 6310747"/>
              <a:gd name="connsiteX1011" fmla="*/ 2087107 w 10852363"/>
              <a:gd name="connsiteY1011" fmla="*/ 3285440 h 6310747"/>
              <a:gd name="connsiteX1012" fmla="*/ 2071882 w 10852363"/>
              <a:gd name="connsiteY1012" fmla="*/ 3322954 h 6310747"/>
              <a:gd name="connsiteX1013" fmla="*/ 2097803 w 10852363"/>
              <a:gd name="connsiteY1013" fmla="*/ 3293590 h 6310747"/>
              <a:gd name="connsiteX1014" fmla="*/ 2087107 w 10852363"/>
              <a:gd name="connsiteY1014" fmla="*/ 3285440 h 6310747"/>
              <a:gd name="connsiteX1015" fmla="*/ 9409240 w 10852363"/>
              <a:gd name="connsiteY1015" fmla="*/ 3254826 h 6310747"/>
              <a:gd name="connsiteX1016" fmla="*/ 9469302 w 10852363"/>
              <a:gd name="connsiteY1016" fmla="*/ 3417375 h 6310747"/>
              <a:gd name="connsiteX1017" fmla="*/ 9482108 w 10852363"/>
              <a:gd name="connsiteY1017" fmla="*/ 3489346 h 6310747"/>
              <a:gd name="connsiteX1018" fmla="*/ 9417471 w 10852363"/>
              <a:gd name="connsiteY1018" fmla="*/ 3476095 h 6310747"/>
              <a:gd name="connsiteX1019" fmla="*/ 9318375 w 10852363"/>
              <a:gd name="connsiteY1019" fmla="*/ 3444229 h 6310747"/>
              <a:gd name="connsiteX1020" fmla="*/ 9335754 w 10852363"/>
              <a:gd name="connsiteY1020" fmla="*/ 3366892 h 6310747"/>
              <a:gd name="connsiteX1021" fmla="*/ 9387593 w 10852363"/>
              <a:gd name="connsiteY1021" fmla="*/ 3308176 h 6310747"/>
              <a:gd name="connsiteX1022" fmla="*/ 9409240 w 10852363"/>
              <a:gd name="connsiteY1022" fmla="*/ 3254826 h 6310747"/>
              <a:gd name="connsiteX1023" fmla="*/ 8705506 w 10852363"/>
              <a:gd name="connsiteY1023" fmla="*/ 3237739 h 6310747"/>
              <a:gd name="connsiteX1024" fmla="*/ 8723799 w 10852363"/>
              <a:gd name="connsiteY1024" fmla="*/ 3253044 h 6310747"/>
              <a:gd name="connsiteX1025" fmla="*/ 8693615 w 10852363"/>
              <a:gd name="connsiteY1025" fmla="*/ 3258414 h 6310747"/>
              <a:gd name="connsiteX1026" fmla="*/ 8705506 w 10852363"/>
              <a:gd name="connsiteY1026" fmla="*/ 3237739 h 6310747"/>
              <a:gd name="connsiteX1027" fmla="*/ 7103078 w 10852363"/>
              <a:gd name="connsiteY1027" fmla="*/ 3220855 h 6310747"/>
              <a:gd name="connsiteX1028" fmla="*/ 7068446 w 10852363"/>
              <a:gd name="connsiteY1028" fmla="*/ 3225857 h 6310747"/>
              <a:gd name="connsiteX1029" fmla="*/ 6986424 w 10852363"/>
              <a:gd name="connsiteY1029" fmla="*/ 3289944 h 6310747"/>
              <a:gd name="connsiteX1030" fmla="*/ 7081251 w 10852363"/>
              <a:gd name="connsiteY1030" fmla="*/ 3297823 h 6310747"/>
              <a:gd name="connsiteX1031" fmla="*/ 7033681 w 10852363"/>
              <a:gd name="connsiteY1031" fmla="*/ 3380532 h 6310747"/>
              <a:gd name="connsiteX1032" fmla="*/ 7016303 w 10852363"/>
              <a:gd name="connsiteY1032" fmla="*/ 3457869 h 6310747"/>
              <a:gd name="connsiteX1033" fmla="*/ 7132777 w 10852363"/>
              <a:gd name="connsiteY1033" fmla="*/ 3412398 h 6310747"/>
              <a:gd name="connsiteX1034" fmla="*/ 7184614 w 10852363"/>
              <a:gd name="connsiteY1034" fmla="*/ 3353676 h 6310747"/>
              <a:gd name="connsiteX1035" fmla="*/ 7111435 w 10852363"/>
              <a:gd name="connsiteY1035" fmla="*/ 3292452 h 6310747"/>
              <a:gd name="connsiteX1036" fmla="*/ 7103078 w 10852363"/>
              <a:gd name="connsiteY1036" fmla="*/ 3220855 h 6310747"/>
              <a:gd name="connsiteX1037" fmla="*/ 2650299 w 10852363"/>
              <a:gd name="connsiteY1037" fmla="*/ 3204565 h 6310747"/>
              <a:gd name="connsiteX1038" fmla="*/ 2554863 w 10852363"/>
              <a:gd name="connsiteY1038" fmla="*/ 3237017 h 6310747"/>
              <a:gd name="connsiteX1039" fmla="*/ 2546015 w 10852363"/>
              <a:gd name="connsiteY1039" fmla="*/ 3362329 h 6310747"/>
              <a:gd name="connsiteX1040" fmla="*/ 2709752 w 10852363"/>
              <a:gd name="connsiteY1040" fmla="*/ 3407440 h 6310747"/>
              <a:gd name="connsiteX1041" fmla="*/ 2710058 w 10852363"/>
              <a:gd name="connsiteY1041" fmla="*/ 3234149 h 6310747"/>
              <a:gd name="connsiteX1042" fmla="*/ 2650299 w 10852363"/>
              <a:gd name="connsiteY1042" fmla="*/ 3204565 h 6310747"/>
              <a:gd name="connsiteX1043" fmla="*/ 2323285 w 10852363"/>
              <a:gd name="connsiteY1043" fmla="*/ 3160665 h 6310747"/>
              <a:gd name="connsiteX1044" fmla="*/ 2296298 w 10852363"/>
              <a:gd name="connsiteY1044" fmla="*/ 3184027 h 6310747"/>
              <a:gd name="connsiteX1045" fmla="*/ 2356673 w 10852363"/>
              <a:gd name="connsiteY1045" fmla="*/ 3173284 h 6310747"/>
              <a:gd name="connsiteX1046" fmla="*/ 2323285 w 10852363"/>
              <a:gd name="connsiteY1046" fmla="*/ 3160665 h 6310747"/>
              <a:gd name="connsiteX1047" fmla="*/ 6960813 w 10852363"/>
              <a:gd name="connsiteY1047" fmla="*/ 3146011 h 6310747"/>
              <a:gd name="connsiteX1048" fmla="*/ 7003802 w 10852363"/>
              <a:gd name="connsiteY1048" fmla="*/ 3212607 h 6310747"/>
              <a:gd name="connsiteX1049" fmla="*/ 6960813 w 10852363"/>
              <a:gd name="connsiteY1049" fmla="*/ 3146011 h 6310747"/>
              <a:gd name="connsiteX1050" fmla="*/ 7120360 w 10852363"/>
              <a:gd name="connsiteY1050" fmla="*/ 3123813 h 6310747"/>
              <a:gd name="connsiteX1051" fmla="*/ 7085825 w 10852363"/>
              <a:gd name="connsiteY1051" fmla="*/ 3148520 h 6310747"/>
              <a:gd name="connsiteX1052" fmla="*/ 7206573 w 10852363"/>
              <a:gd name="connsiteY1052" fmla="*/ 3127035 h 6310747"/>
              <a:gd name="connsiteX1053" fmla="*/ 7120360 w 10852363"/>
              <a:gd name="connsiteY1053" fmla="*/ 3123813 h 6310747"/>
              <a:gd name="connsiteX1054" fmla="*/ 7133394 w 10852363"/>
              <a:gd name="connsiteY1054" fmla="*/ 3065811 h 6310747"/>
              <a:gd name="connsiteX1055" fmla="*/ 7133394 w 10852363"/>
              <a:gd name="connsiteY1055" fmla="*/ 3065811 h 6310747"/>
              <a:gd name="connsiteX1056" fmla="*/ 7133394 w 10852363"/>
              <a:gd name="connsiteY1056" fmla="*/ 3065811 h 6310747"/>
              <a:gd name="connsiteX1057" fmla="*/ 8545863 w 10852363"/>
              <a:gd name="connsiteY1057" fmla="*/ 3051530 h 6310747"/>
              <a:gd name="connsiteX1058" fmla="*/ 8564642 w 10852363"/>
              <a:gd name="connsiteY1058" fmla="*/ 3058629 h 6310747"/>
              <a:gd name="connsiteX1059" fmla="*/ 8545863 w 10852363"/>
              <a:gd name="connsiteY1059" fmla="*/ 3051530 h 6310747"/>
              <a:gd name="connsiteX1060" fmla="*/ 8775942 w 10852363"/>
              <a:gd name="connsiteY1060" fmla="*/ 3021031 h 6310747"/>
              <a:gd name="connsiteX1061" fmla="*/ 8810402 w 10852363"/>
              <a:gd name="connsiteY1061" fmla="*/ 3039652 h 6310747"/>
              <a:gd name="connsiteX1062" fmla="*/ 8857659 w 10852363"/>
              <a:gd name="connsiteY1062" fmla="*/ 3130235 h 6310747"/>
              <a:gd name="connsiteX1063" fmla="*/ 8775942 w 10852363"/>
              <a:gd name="connsiteY1063" fmla="*/ 3021031 h 6310747"/>
              <a:gd name="connsiteX1064" fmla="*/ 2434618 w 10852363"/>
              <a:gd name="connsiteY1064" fmla="*/ 3012634 h 6310747"/>
              <a:gd name="connsiteX1065" fmla="*/ 2434756 w 10852363"/>
              <a:gd name="connsiteY1065" fmla="*/ 3013224 h 6310747"/>
              <a:gd name="connsiteX1066" fmla="*/ 2425890 w 10852363"/>
              <a:gd name="connsiteY1066" fmla="*/ 3037231 h 6310747"/>
              <a:gd name="connsiteX1067" fmla="*/ 2425926 w 10852363"/>
              <a:gd name="connsiteY1067" fmla="*/ 3015567 h 6310747"/>
              <a:gd name="connsiteX1068" fmla="*/ 3189077 w 10852363"/>
              <a:gd name="connsiteY1068" fmla="*/ 2950929 h 6310747"/>
              <a:gd name="connsiteX1069" fmla="*/ 3042419 w 10852363"/>
              <a:gd name="connsiteY1069" fmla="*/ 3001776 h 6310747"/>
              <a:gd name="connsiteX1070" fmla="*/ 2960397 w 10852363"/>
              <a:gd name="connsiteY1070" fmla="*/ 3065863 h 6310747"/>
              <a:gd name="connsiteX1071" fmla="*/ 3029302 w 10852363"/>
              <a:gd name="connsiteY1071" fmla="*/ 3103101 h 6310747"/>
              <a:gd name="connsiteX1072" fmla="*/ 3081139 w 10852363"/>
              <a:gd name="connsiteY1072" fmla="*/ 3044379 h 6310747"/>
              <a:gd name="connsiteX1073" fmla="*/ 3189077 w 10852363"/>
              <a:gd name="connsiteY1073" fmla="*/ 2950929 h 6310747"/>
              <a:gd name="connsiteX1074" fmla="*/ 3309825 w 10852363"/>
              <a:gd name="connsiteY1074" fmla="*/ 2929444 h 6310747"/>
              <a:gd name="connsiteX1075" fmla="*/ 3219267 w 10852363"/>
              <a:gd name="connsiteY1075" fmla="*/ 2945557 h 6310747"/>
              <a:gd name="connsiteX1076" fmla="*/ 3197614 w 10852363"/>
              <a:gd name="connsiteY1076" fmla="*/ 2998908 h 6310747"/>
              <a:gd name="connsiteX1077" fmla="*/ 3175966 w 10852363"/>
              <a:gd name="connsiteY1077" fmla="*/ 3052258 h 6310747"/>
              <a:gd name="connsiteX1078" fmla="*/ 3214687 w 10852363"/>
              <a:gd name="connsiteY1078" fmla="*/ 3094862 h 6310747"/>
              <a:gd name="connsiteX1079" fmla="*/ 3236341 w 10852363"/>
              <a:gd name="connsiteY1079" fmla="*/ 3041516 h 6310747"/>
              <a:gd name="connsiteX1080" fmla="*/ 3322630 w 10852363"/>
              <a:gd name="connsiteY1080" fmla="*/ 3001410 h 6310747"/>
              <a:gd name="connsiteX1081" fmla="*/ 3309825 w 10852363"/>
              <a:gd name="connsiteY1081" fmla="*/ 2929444 h 6310747"/>
              <a:gd name="connsiteX1082" fmla="*/ 8333177 w 10852363"/>
              <a:gd name="connsiteY1082" fmla="*/ 2917295 h 6310747"/>
              <a:gd name="connsiteX1083" fmla="*/ 8323457 w 10852363"/>
              <a:gd name="connsiteY1083" fmla="*/ 2928307 h 6310747"/>
              <a:gd name="connsiteX1084" fmla="*/ 8333177 w 10852363"/>
              <a:gd name="connsiteY1084" fmla="*/ 2917295 h 6310747"/>
              <a:gd name="connsiteX1085" fmla="*/ 2374453 w 10852363"/>
              <a:gd name="connsiteY1085" fmla="*/ 2909492 h 6310747"/>
              <a:gd name="connsiteX1086" fmla="*/ 2262152 w 10852363"/>
              <a:gd name="connsiteY1086" fmla="*/ 2992120 h 6310747"/>
              <a:gd name="connsiteX1087" fmla="*/ 2348442 w 10852363"/>
              <a:gd name="connsiteY1087" fmla="*/ 2952015 h 6310747"/>
              <a:gd name="connsiteX1088" fmla="*/ 2361247 w 10852363"/>
              <a:gd name="connsiteY1088" fmla="*/ 3023981 h 6310747"/>
              <a:gd name="connsiteX1089" fmla="*/ 2425890 w 10852363"/>
              <a:gd name="connsiteY1089" fmla="*/ 3037231 h 6310747"/>
              <a:gd name="connsiteX1090" fmla="*/ 2451806 w 10852363"/>
              <a:gd name="connsiteY1090" fmla="*/ 3007868 h 6310747"/>
              <a:gd name="connsiteX1091" fmla="*/ 2442911 w 10852363"/>
              <a:gd name="connsiteY1091" fmla="*/ 3009837 h 6310747"/>
              <a:gd name="connsiteX1092" fmla="*/ 2434618 w 10852363"/>
              <a:gd name="connsiteY1092" fmla="*/ 3012634 h 6310747"/>
              <a:gd name="connsiteX1093" fmla="*/ 2428672 w 10852363"/>
              <a:gd name="connsiteY1093" fmla="*/ 2987237 h 6310747"/>
              <a:gd name="connsiteX1094" fmla="*/ 2408817 w 10852363"/>
              <a:gd name="connsiteY1094" fmla="*/ 2941272 h 6310747"/>
              <a:gd name="connsiteX1095" fmla="*/ 2374453 w 10852363"/>
              <a:gd name="connsiteY1095" fmla="*/ 2909492 h 6310747"/>
              <a:gd name="connsiteX1096" fmla="*/ 2640654 w 10852363"/>
              <a:gd name="connsiteY1096" fmla="*/ 2903211 h 6310747"/>
              <a:gd name="connsiteX1097" fmla="*/ 2620117 w 10852363"/>
              <a:gd name="connsiteY1097" fmla="*/ 2903675 h 6310747"/>
              <a:gd name="connsiteX1098" fmla="*/ 2568279 w 10852363"/>
              <a:gd name="connsiteY1098" fmla="*/ 2962397 h 6310747"/>
              <a:gd name="connsiteX1099" fmla="*/ 2658838 w 10852363"/>
              <a:gd name="connsiteY1099" fmla="*/ 2946284 h 6310747"/>
              <a:gd name="connsiteX1100" fmla="*/ 2723480 w 10852363"/>
              <a:gd name="connsiteY1100" fmla="*/ 2959528 h 6310747"/>
              <a:gd name="connsiteX1101" fmla="*/ 2640654 w 10852363"/>
              <a:gd name="connsiteY1101" fmla="*/ 2903211 h 6310747"/>
              <a:gd name="connsiteX1102" fmla="*/ 8542815 w 10852363"/>
              <a:gd name="connsiteY1102" fmla="*/ 2884345 h 6310747"/>
              <a:gd name="connsiteX1103" fmla="*/ 8564948 w 10852363"/>
              <a:gd name="connsiteY1103" fmla="*/ 2885338 h 6310747"/>
              <a:gd name="connsiteX1104" fmla="*/ 8616479 w 10852363"/>
              <a:gd name="connsiteY1104" fmla="*/ 2999907 h 6310747"/>
              <a:gd name="connsiteX1105" fmla="*/ 8521653 w 10852363"/>
              <a:gd name="connsiteY1105" fmla="*/ 2992033 h 6310747"/>
              <a:gd name="connsiteX1106" fmla="*/ 8499999 w 10852363"/>
              <a:gd name="connsiteY1106" fmla="*/ 3045384 h 6310747"/>
              <a:gd name="connsiteX1107" fmla="*/ 8435363 w 10852363"/>
              <a:gd name="connsiteY1107" fmla="*/ 3032133 h 6310747"/>
              <a:gd name="connsiteX1108" fmla="*/ 8457010 w 10852363"/>
              <a:gd name="connsiteY1108" fmla="*/ 2978788 h 6310747"/>
              <a:gd name="connsiteX1109" fmla="*/ 8542815 w 10852363"/>
              <a:gd name="connsiteY1109" fmla="*/ 2884345 h 6310747"/>
              <a:gd name="connsiteX1110" fmla="*/ 3060980 w 10852363"/>
              <a:gd name="connsiteY1110" fmla="*/ 2865450 h 6310747"/>
              <a:gd name="connsiteX1111" fmla="*/ 3051261 w 10852363"/>
              <a:gd name="connsiteY1111" fmla="*/ 2876459 h 6310747"/>
              <a:gd name="connsiteX1112" fmla="*/ 3060980 w 10852363"/>
              <a:gd name="connsiteY1112" fmla="*/ 2865450 h 6310747"/>
              <a:gd name="connsiteX1113" fmla="*/ 8030440 w 10852363"/>
              <a:gd name="connsiteY1113" fmla="*/ 2856700 h 6310747"/>
              <a:gd name="connsiteX1114" fmla="*/ 8030440 w 10852363"/>
              <a:gd name="connsiteY1114" fmla="*/ 2856700 h 6310747"/>
              <a:gd name="connsiteX1115" fmla="*/ 8205573 w 10852363"/>
              <a:gd name="connsiteY1115" fmla="*/ 2856473 h 6310747"/>
              <a:gd name="connsiteX1116" fmla="*/ 8220093 w 10852363"/>
              <a:gd name="connsiteY1116" fmla="*/ 2872453 h 6310747"/>
              <a:gd name="connsiteX1117" fmla="*/ 8205573 w 10852363"/>
              <a:gd name="connsiteY1117" fmla="*/ 2856473 h 6310747"/>
              <a:gd name="connsiteX1118" fmla="*/ 7667790 w 10852363"/>
              <a:gd name="connsiteY1118" fmla="*/ 2853169 h 6310747"/>
              <a:gd name="connsiteX1119" fmla="*/ 7659670 w 10852363"/>
              <a:gd name="connsiteY1119" fmla="*/ 2873174 h 6310747"/>
              <a:gd name="connsiteX1120" fmla="*/ 7659670 w 10852363"/>
              <a:gd name="connsiteY1120" fmla="*/ 2873174 h 6310747"/>
              <a:gd name="connsiteX1121" fmla="*/ 7667790 w 10852363"/>
              <a:gd name="connsiteY1121" fmla="*/ 2853169 h 6310747"/>
              <a:gd name="connsiteX1122" fmla="*/ 7586497 w 10852363"/>
              <a:gd name="connsiteY1122" fmla="*/ 2811949 h 6310747"/>
              <a:gd name="connsiteX1123" fmla="*/ 7590766 w 10852363"/>
              <a:gd name="connsiteY1123" fmla="*/ 2835941 h 6310747"/>
              <a:gd name="connsiteX1124" fmla="*/ 7586497 w 10852363"/>
              <a:gd name="connsiteY1124" fmla="*/ 2811949 h 6310747"/>
              <a:gd name="connsiteX1125" fmla="*/ 2473764 w 10852363"/>
              <a:gd name="connsiteY1125" fmla="*/ 2781226 h 6310747"/>
              <a:gd name="connsiteX1126" fmla="*/ 2417658 w 10852363"/>
              <a:gd name="connsiteY1126" fmla="*/ 2815956 h 6310747"/>
              <a:gd name="connsiteX1127" fmla="*/ 2473764 w 10852363"/>
              <a:gd name="connsiteY1127" fmla="*/ 2781226 h 6310747"/>
              <a:gd name="connsiteX1128" fmla="*/ 7128744 w 10852363"/>
              <a:gd name="connsiteY1128" fmla="*/ 2763470 h 6310747"/>
              <a:gd name="connsiteX1129" fmla="*/ 7112358 w 10852363"/>
              <a:gd name="connsiteY1129" fmla="*/ 2772575 h 6310747"/>
              <a:gd name="connsiteX1130" fmla="*/ 7151084 w 10852363"/>
              <a:gd name="connsiteY1130" fmla="*/ 2815177 h 6310747"/>
              <a:gd name="connsiteX1131" fmla="*/ 7128744 w 10852363"/>
              <a:gd name="connsiteY1131" fmla="*/ 2763470 h 6310747"/>
              <a:gd name="connsiteX1132" fmla="*/ 2887504 w 10852363"/>
              <a:gd name="connsiteY1132" fmla="*/ 2730039 h 6310747"/>
              <a:gd name="connsiteX1133" fmla="*/ 2874719 w 10852363"/>
              <a:gd name="connsiteY1133" fmla="*/ 2759382 h 6310747"/>
              <a:gd name="connsiteX1134" fmla="*/ 2883255 w 10852363"/>
              <a:gd name="connsiteY1134" fmla="*/ 2807357 h 6310747"/>
              <a:gd name="connsiteX1135" fmla="*/ 2818618 w 10852363"/>
              <a:gd name="connsiteY1135" fmla="*/ 2794111 h 6310747"/>
              <a:gd name="connsiteX1136" fmla="*/ 2913445 w 10852363"/>
              <a:gd name="connsiteY1136" fmla="*/ 2801985 h 6310747"/>
              <a:gd name="connsiteX1137" fmla="*/ 2887504 w 10852363"/>
              <a:gd name="connsiteY1137" fmla="*/ 2730039 h 6310747"/>
              <a:gd name="connsiteX1138" fmla="*/ 8687621 w 10852363"/>
              <a:gd name="connsiteY1138" fmla="*/ 2727006 h 6310747"/>
              <a:gd name="connsiteX1139" fmla="*/ 8694538 w 10852363"/>
              <a:gd name="connsiteY1139" fmla="*/ 2738537 h 6310747"/>
              <a:gd name="connsiteX1140" fmla="*/ 8677159 w 10852363"/>
              <a:gd name="connsiteY1140" fmla="*/ 2815874 h 6310747"/>
              <a:gd name="connsiteX1141" fmla="*/ 8687621 w 10852363"/>
              <a:gd name="connsiteY1141" fmla="*/ 2727006 h 6310747"/>
              <a:gd name="connsiteX1142" fmla="*/ 4373478 w 10852363"/>
              <a:gd name="connsiteY1142" fmla="*/ 2705001 h 6310747"/>
              <a:gd name="connsiteX1143" fmla="*/ 4392257 w 10852363"/>
              <a:gd name="connsiteY1143" fmla="*/ 2712100 h 6310747"/>
              <a:gd name="connsiteX1144" fmla="*/ 4373478 w 10852363"/>
              <a:gd name="connsiteY1144" fmla="*/ 2705001 h 6310747"/>
              <a:gd name="connsiteX1145" fmla="*/ 7690166 w 10852363"/>
              <a:gd name="connsiteY1145" fmla="*/ 2694512 h 6310747"/>
              <a:gd name="connsiteX1146" fmla="*/ 7690166 w 10852363"/>
              <a:gd name="connsiteY1146" fmla="*/ 2694512 h 6310747"/>
              <a:gd name="connsiteX1147" fmla="*/ 7690166 w 10852363"/>
              <a:gd name="connsiteY1147" fmla="*/ 2694512 h 6310747"/>
              <a:gd name="connsiteX1148" fmla="*/ 495203 w 10852363"/>
              <a:gd name="connsiteY1148" fmla="*/ 2687805 h 6310747"/>
              <a:gd name="connsiteX1149" fmla="*/ 508008 w 10852363"/>
              <a:gd name="connsiteY1149" fmla="*/ 2759771 h 6310747"/>
              <a:gd name="connsiteX1150" fmla="*/ 576920 w 10852363"/>
              <a:gd name="connsiteY1150" fmla="*/ 2797008 h 6310747"/>
              <a:gd name="connsiteX1151" fmla="*/ 559534 w 10852363"/>
              <a:gd name="connsiteY1151" fmla="*/ 2874346 h 6310747"/>
              <a:gd name="connsiteX1152" fmla="*/ 516545 w 10852363"/>
              <a:gd name="connsiteY1152" fmla="*/ 2807750 h 6310747"/>
              <a:gd name="connsiteX1153" fmla="*/ 451902 w 10852363"/>
              <a:gd name="connsiteY1153" fmla="*/ 2794501 h 6310747"/>
              <a:gd name="connsiteX1154" fmla="*/ 495203 w 10852363"/>
              <a:gd name="connsiteY1154" fmla="*/ 2687805 h 6310747"/>
              <a:gd name="connsiteX1155" fmla="*/ 7065100 w 10852363"/>
              <a:gd name="connsiteY1155" fmla="*/ 2681987 h 6310747"/>
              <a:gd name="connsiteX1156" fmla="*/ 7065100 w 10852363"/>
              <a:gd name="connsiteY1156" fmla="*/ 2681987 h 6310747"/>
              <a:gd name="connsiteX1157" fmla="*/ 7050565 w 10852363"/>
              <a:gd name="connsiteY1157" fmla="*/ 2674133 h 6310747"/>
              <a:gd name="connsiteX1158" fmla="*/ 7060255 w 10852363"/>
              <a:gd name="connsiteY1158" fmla="*/ 2679369 h 6310747"/>
              <a:gd name="connsiteX1159" fmla="*/ 7050565 w 10852363"/>
              <a:gd name="connsiteY1159" fmla="*/ 2674133 h 6310747"/>
              <a:gd name="connsiteX1160" fmla="*/ 426292 w 10852363"/>
              <a:gd name="connsiteY1160" fmla="*/ 2650568 h 6310747"/>
              <a:gd name="connsiteX1161" fmla="*/ 404645 w 10852363"/>
              <a:gd name="connsiteY1161" fmla="*/ 2703918 h 6310747"/>
              <a:gd name="connsiteX1162" fmla="*/ 348539 w 10852363"/>
              <a:gd name="connsiteY1162" fmla="*/ 2738648 h 6310747"/>
              <a:gd name="connsiteX1163" fmla="*/ 426292 w 10852363"/>
              <a:gd name="connsiteY1163" fmla="*/ 2650568 h 6310747"/>
              <a:gd name="connsiteX1164" fmla="*/ 8242053 w 10852363"/>
              <a:gd name="connsiteY1164" fmla="*/ 2645812 h 6310747"/>
              <a:gd name="connsiteX1165" fmla="*/ 8242053 w 10852363"/>
              <a:gd name="connsiteY1165" fmla="*/ 2645812 h 6310747"/>
              <a:gd name="connsiteX1166" fmla="*/ 9530488 w 10852363"/>
              <a:gd name="connsiteY1166" fmla="*/ 2645480 h 6310747"/>
              <a:gd name="connsiteX1167" fmla="*/ 9522368 w 10852363"/>
              <a:gd name="connsiteY1167" fmla="*/ 2665485 h 6310747"/>
              <a:gd name="connsiteX1168" fmla="*/ 9530488 w 10852363"/>
              <a:gd name="connsiteY1168" fmla="*/ 2645480 h 6310747"/>
              <a:gd name="connsiteX1169" fmla="*/ 7609770 w 10852363"/>
              <a:gd name="connsiteY1169" fmla="*/ 2639212 h 6310747"/>
              <a:gd name="connsiteX1170" fmla="*/ 7591070 w 10852363"/>
              <a:gd name="connsiteY1170" fmla="*/ 2662646 h 6310747"/>
              <a:gd name="connsiteX1171" fmla="*/ 7659982 w 10852363"/>
              <a:gd name="connsiteY1171" fmla="*/ 2699882 h 6310747"/>
              <a:gd name="connsiteX1172" fmla="*/ 7609770 w 10852363"/>
              <a:gd name="connsiteY1172" fmla="*/ 2639212 h 6310747"/>
              <a:gd name="connsiteX1173" fmla="*/ 8670948 w 10852363"/>
              <a:gd name="connsiteY1173" fmla="*/ 2633301 h 6310747"/>
              <a:gd name="connsiteX1174" fmla="*/ 8677465 w 10852363"/>
              <a:gd name="connsiteY1174" fmla="*/ 2642583 h 6310747"/>
              <a:gd name="connsiteX1175" fmla="*/ 8647281 w 10852363"/>
              <a:gd name="connsiteY1175" fmla="*/ 2647954 h 6310747"/>
              <a:gd name="connsiteX1176" fmla="*/ 8670948 w 10852363"/>
              <a:gd name="connsiteY1176" fmla="*/ 2633301 h 6310747"/>
              <a:gd name="connsiteX1177" fmla="*/ 3166761 w 10852363"/>
              <a:gd name="connsiteY1177" fmla="*/ 2623119 h 6310747"/>
              <a:gd name="connsiteX1178" fmla="*/ 3163779 w 10852363"/>
              <a:gd name="connsiteY1178" fmla="*/ 2633705 h 6310747"/>
              <a:gd name="connsiteX1179" fmla="*/ 3198231 w 10852363"/>
              <a:gd name="connsiteY1179" fmla="*/ 2652321 h 6310747"/>
              <a:gd name="connsiteX1180" fmla="*/ 3166761 w 10852363"/>
              <a:gd name="connsiteY1180" fmla="*/ 2623119 h 6310747"/>
              <a:gd name="connsiteX1181" fmla="*/ 6833022 w 10852363"/>
              <a:gd name="connsiteY1181" fmla="*/ 2621968 h 6310747"/>
              <a:gd name="connsiteX1182" fmla="*/ 6810804 w 10852363"/>
              <a:gd name="connsiteY1182" fmla="*/ 2652990 h 6310747"/>
              <a:gd name="connsiteX1183" fmla="*/ 6853799 w 10852363"/>
              <a:gd name="connsiteY1183" fmla="*/ 2719584 h 6310747"/>
              <a:gd name="connsiteX1184" fmla="*/ 6909899 w 10852363"/>
              <a:gd name="connsiteY1184" fmla="*/ 2684856 h 6310747"/>
              <a:gd name="connsiteX1185" fmla="*/ 6833022 w 10852363"/>
              <a:gd name="connsiteY1185" fmla="*/ 2621968 h 6310747"/>
              <a:gd name="connsiteX1186" fmla="*/ 91735 w 10852363"/>
              <a:gd name="connsiteY1186" fmla="*/ 2608010 h 6310747"/>
              <a:gd name="connsiteX1187" fmla="*/ 111628 w 10852363"/>
              <a:gd name="connsiteY1187" fmla="*/ 2632312 h 6310747"/>
              <a:gd name="connsiteX1188" fmla="*/ 81444 w 10852363"/>
              <a:gd name="connsiteY1188" fmla="*/ 2637682 h 6310747"/>
              <a:gd name="connsiteX1189" fmla="*/ 91735 w 10852363"/>
              <a:gd name="connsiteY1189" fmla="*/ 2608010 h 6310747"/>
              <a:gd name="connsiteX1190" fmla="*/ 4370381 w 10852363"/>
              <a:gd name="connsiteY1190" fmla="*/ 2589157 h 6310747"/>
              <a:gd name="connsiteX1191" fmla="*/ 4375183 w 10852363"/>
              <a:gd name="connsiteY1191" fmla="*/ 2616146 h 6310747"/>
              <a:gd name="connsiteX1192" fmla="*/ 4375183 w 10852363"/>
              <a:gd name="connsiteY1192" fmla="*/ 2616146 h 6310747"/>
              <a:gd name="connsiteX1193" fmla="*/ 4370381 w 10852363"/>
              <a:gd name="connsiteY1193" fmla="*/ 2589157 h 6310747"/>
              <a:gd name="connsiteX1194" fmla="*/ 454335 w 10852363"/>
              <a:gd name="connsiteY1194" fmla="*/ 2526478 h 6310747"/>
              <a:gd name="connsiteX1195" fmla="*/ 538505 w 10852363"/>
              <a:gd name="connsiteY1195" fmla="*/ 2581109 h 6310747"/>
              <a:gd name="connsiteX1196" fmla="*/ 504045 w 10852363"/>
              <a:gd name="connsiteY1196" fmla="*/ 2562489 h 6310747"/>
              <a:gd name="connsiteX1197" fmla="*/ 439409 w 10852363"/>
              <a:gd name="connsiteY1197" fmla="*/ 2549243 h 6310747"/>
              <a:gd name="connsiteX1198" fmla="*/ 454335 w 10852363"/>
              <a:gd name="connsiteY1198" fmla="*/ 2526478 h 6310747"/>
              <a:gd name="connsiteX1199" fmla="*/ 3670875 w 10852363"/>
              <a:gd name="connsiteY1199" fmla="*/ 2508285 h 6310747"/>
              <a:gd name="connsiteX1200" fmla="*/ 3671325 w 10852363"/>
              <a:gd name="connsiteY1200" fmla="*/ 2510815 h 6310747"/>
              <a:gd name="connsiteX1201" fmla="*/ 3672075 w 10852363"/>
              <a:gd name="connsiteY1201" fmla="*/ 2515032 h 6310747"/>
              <a:gd name="connsiteX1202" fmla="*/ 3672675 w 10852363"/>
              <a:gd name="connsiteY1202" fmla="*/ 2518405 h 6310747"/>
              <a:gd name="connsiteX1203" fmla="*/ 3672675 w 10852363"/>
              <a:gd name="connsiteY1203" fmla="*/ 2518405 h 6310747"/>
              <a:gd name="connsiteX1204" fmla="*/ 3671325 w 10852363"/>
              <a:gd name="connsiteY1204" fmla="*/ 2510815 h 6310747"/>
              <a:gd name="connsiteX1205" fmla="*/ 3671075 w 10852363"/>
              <a:gd name="connsiteY1205" fmla="*/ 2509410 h 6310747"/>
              <a:gd name="connsiteX1206" fmla="*/ 3670875 w 10852363"/>
              <a:gd name="connsiteY1206" fmla="*/ 2508285 h 6310747"/>
              <a:gd name="connsiteX1207" fmla="*/ 3263179 w 10852363"/>
              <a:gd name="connsiteY1207" fmla="*/ 2492275 h 6310747"/>
              <a:gd name="connsiteX1208" fmla="*/ 3263179 w 10852363"/>
              <a:gd name="connsiteY1208" fmla="*/ 2492275 h 6310747"/>
              <a:gd name="connsiteX1209" fmla="*/ 6878459 w 10852363"/>
              <a:gd name="connsiteY1209" fmla="*/ 2486275 h 6310747"/>
              <a:gd name="connsiteX1210" fmla="*/ 6880020 w 10852363"/>
              <a:gd name="connsiteY1210" fmla="*/ 2516931 h 6310747"/>
              <a:gd name="connsiteX1211" fmla="*/ 6974847 w 10852363"/>
              <a:gd name="connsiteY1211" fmla="*/ 2524809 h 6310747"/>
              <a:gd name="connsiteX1212" fmla="*/ 7043758 w 10852363"/>
              <a:gd name="connsiteY1212" fmla="*/ 2562042 h 6310747"/>
              <a:gd name="connsiteX1213" fmla="*/ 7099864 w 10852363"/>
              <a:gd name="connsiteY1213" fmla="*/ 2527312 h 6310747"/>
              <a:gd name="connsiteX1214" fmla="*/ 6905942 w 10852363"/>
              <a:gd name="connsiteY1214" fmla="*/ 2487572 h 6310747"/>
              <a:gd name="connsiteX1215" fmla="*/ 6878459 w 10852363"/>
              <a:gd name="connsiteY1215" fmla="*/ 2486275 h 6310747"/>
              <a:gd name="connsiteX1216" fmla="*/ 3534854 w 10852363"/>
              <a:gd name="connsiteY1216" fmla="*/ 2443936 h 6310747"/>
              <a:gd name="connsiteX1217" fmla="*/ 3513207 w 10852363"/>
              <a:gd name="connsiteY1217" fmla="*/ 2497286 h 6310747"/>
              <a:gd name="connsiteX1218" fmla="*/ 3534854 w 10852363"/>
              <a:gd name="connsiteY1218" fmla="*/ 2443936 h 6310747"/>
              <a:gd name="connsiteX1219" fmla="*/ 6772389 w 10852363"/>
              <a:gd name="connsiteY1219" fmla="*/ 2437090 h 6310747"/>
              <a:gd name="connsiteX1220" fmla="*/ 6765106 w 10852363"/>
              <a:gd name="connsiteY1220" fmla="*/ 2442640 h 6310747"/>
              <a:gd name="connsiteX1221" fmla="*/ 6768571 w 10852363"/>
              <a:gd name="connsiteY1221" fmla="*/ 2444854 h 6310747"/>
              <a:gd name="connsiteX1222" fmla="*/ 6752380 w 10852363"/>
              <a:gd name="connsiteY1222" fmla="*/ 2477773 h 6310747"/>
              <a:gd name="connsiteX1223" fmla="*/ 6755010 w 10852363"/>
              <a:gd name="connsiteY1223" fmla="*/ 2514427 h 6310747"/>
              <a:gd name="connsiteX1224" fmla="*/ 6743649 w 10852363"/>
              <a:gd name="connsiteY1224" fmla="*/ 2538104 h 6310747"/>
              <a:gd name="connsiteX1225" fmla="*/ 6738905 w 10852363"/>
              <a:gd name="connsiteY1225" fmla="*/ 2544213 h 6310747"/>
              <a:gd name="connsiteX1226" fmla="*/ 6729088 w 10852363"/>
              <a:gd name="connsiteY1226" fmla="*/ 2543786 h 6310747"/>
              <a:gd name="connsiteX1227" fmla="*/ 6734939 w 10852363"/>
              <a:gd name="connsiteY1227" fmla="*/ 2549321 h 6310747"/>
              <a:gd name="connsiteX1228" fmla="*/ 6738905 w 10852363"/>
              <a:gd name="connsiteY1228" fmla="*/ 2544213 h 6310747"/>
              <a:gd name="connsiteX1229" fmla="*/ 6757042 w 10852363"/>
              <a:gd name="connsiteY1229" fmla="*/ 2545001 h 6310747"/>
              <a:gd name="connsiteX1230" fmla="*/ 6811116 w 10852363"/>
              <a:gd name="connsiteY1230" fmla="*/ 2479698 h 6310747"/>
              <a:gd name="connsiteX1231" fmla="*/ 6778833 w 10852363"/>
              <a:gd name="connsiteY1231" fmla="*/ 2451411 h 6310747"/>
              <a:gd name="connsiteX1232" fmla="*/ 6768571 w 10852363"/>
              <a:gd name="connsiteY1232" fmla="*/ 2444854 h 6310747"/>
              <a:gd name="connsiteX1233" fmla="*/ 948300 w 10852363"/>
              <a:gd name="connsiteY1233" fmla="*/ 2433944 h 6310747"/>
              <a:gd name="connsiteX1234" fmla="*/ 948300 w 10852363"/>
              <a:gd name="connsiteY1234" fmla="*/ 2433944 h 6310747"/>
              <a:gd name="connsiteX1235" fmla="*/ 4568279 w 10852363"/>
              <a:gd name="connsiteY1235" fmla="*/ 2402361 h 6310747"/>
              <a:gd name="connsiteX1236" fmla="*/ 4565149 w 10852363"/>
              <a:gd name="connsiteY1236" fmla="*/ 2458603 h 6310747"/>
              <a:gd name="connsiteX1237" fmla="*/ 4586796 w 10852363"/>
              <a:gd name="connsiteY1237" fmla="*/ 2405253 h 6310747"/>
              <a:gd name="connsiteX1238" fmla="*/ 4568279 w 10852363"/>
              <a:gd name="connsiteY1238" fmla="*/ 2402361 h 6310747"/>
              <a:gd name="connsiteX1239" fmla="*/ 3115119 w 10852363"/>
              <a:gd name="connsiteY1239" fmla="*/ 2382118 h 6310747"/>
              <a:gd name="connsiteX1240" fmla="*/ 3060720 w 10852363"/>
              <a:gd name="connsiteY1240" fmla="*/ 2404556 h 6310747"/>
              <a:gd name="connsiteX1241" fmla="*/ 2978699 w 10852363"/>
              <a:gd name="connsiteY1241" fmla="*/ 2468649 h 6310747"/>
              <a:gd name="connsiteX1242" fmla="*/ 3164084 w 10852363"/>
              <a:gd name="connsiteY1242" fmla="*/ 2460409 h 6310747"/>
              <a:gd name="connsiteX1243" fmla="*/ 3115119 w 10852363"/>
              <a:gd name="connsiteY1243" fmla="*/ 2382118 h 6310747"/>
              <a:gd name="connsiteX1244" fmla="*/ 4314575 w 10852363"/>
              <a:gd name="connsiteY1244" fmla="*/ 2305586 h 6310747"/>
              <a:gd name="connsiteX1245" fmla="*/ 4263595 w 10852363"/>
              <a:gd name="connsiteY1245" fmla="*/ 2339017 h 6310747"/>
              <a:gd name="connsiteX1246" fmla="*/ 4354153 w 10852363"/>
              <a:gd name="connsiteY1246" fmla="*/ 2322904 h 6310747"/>
              <a:gd name="connsiteX1247" fmla="*/ 4314575 w 10852363"/>
              <a:gd name="connsiteY1247" fmla="*/ 2305586 h 6310747"/>
              <a:gd name="connsiteX1248" fmla="*/ 3661875 w 10852363"/>
              <a:gd name="connsiteY1248" fmla="*/ 2301846 h 6310747"/>
              <a:gd name="connsiteX1249" fmla="*/ 3604071 w 10852363"/>
              <a:gd name="connsiteY1249" fmla="*/ 2307878 h 6310747"/>
              <a:gd name="connsiteX1250" fmla="*/ 3707433 w 10852363"/>
              <a:gd name="connsiteY1250" fmla="*/ 2363731 h 6310747"/>
              <a:gd name="connsiteX1251" fmla="*/ 3746161 w 10852363"/>
              <a:gd name="connsiteY1251" fmla="*/ 2406338 h 6310747"/>
              <a:gd name="connsiteX1252" fmla="*/ 3733356 w 10852363"/>
              <a:gd name="connsiteY1252" fmla="*/ 2334372 h 6310747"/>
              <a:gd name="connsiteX1253" fmla="*/ 3661875 w 10852363"/>
              <a:gd name="connsiteY1253" fmla="*/ 2301846 h 6310747"/>
              <a:gd name="connsiteX1254" fmla="*/ 4581127 w 10852363"/>
              <a:gd name="connsiteY1254" fmla="*/ 2296828 h 6310747"/>
              <a:gd name="connsiteX1255" fmla="*/ 4599906 w 10852363"/>
              <a:gd name="connsiteY1255" fmla="*/ 2303929 h 6310747"/>
              <a:gd name="connsiteX1256" fmla="*/ 4581127 w 10852363"/>
              <a:gd name="connsiteY1256" fmla="*/ 2296828 h 6310747"/>
              <a:gd name="connsiteX1257" fmla="*/ 592359 w 10852363"/>
              <a:gd name="connsiteY1257" fmla="*/ 2293105 h 6310747"/>
              <a:gd name="connsiteX1258" fmla="*/ 616563 w 10852363"/>
              <a:gd name="connsiteY1258" fmla="*/ 2319734 h 6310747"/>
              <a:gd name="connsiteX1259" fmla="*/ 551920 w 10852363"/>
              <a:gd name="connsiteY1259" fmla="*/ 2306489 h 6310747"/>
              <a:gd name="connsiteX1260" fmla="*/ 592359 w 10852363"/>
              <a:gd name="connsiteY1260" fmla="*/ 2293105 h 6310747"/>
              <a:gd name="connsiteX1261" fmla="*/ 8389333 w 10852363"/>
              <a:gd name="connsiteY1261" fmla="*/ 2248377 h 6310747"/>
              <a:gd name="connsiteX1262" fmla="*/ 8522881 w 10852363"/>
              <a:gd name="connsiteY1262" fmla="*/ 2298860 h 6310747"/>
              <a:gd name="connsiteX1263" fmla="*/ 8535686 w 10852363"/>
              <a:gd name="connsiteY1263" fmla="*/ 2370826 h 6310747"/>
              <a:gd name="connsiteX1264" fmla="*/ 8432323 w 10852363"/>
              <a:gd name="connsiteY1264" fmla="*/ 2314973 h 6310747"/>
              <a:gd name="connsiteX1265" fmla="*/ 8389333 w 10852363"/>
              <a:gd name="connsiteY1265" fmla="*/ 2248377 h 6310747"/>
              <a:gd name="connsiteX1266" fmla="*/ 945694 w 10852363"/>
              <a:gd name="connsiteY1266" fmla="*/ 2244255 h 6310747"/>
              <a:gd name="connsiteX1267" fmla="*/ 946145 w 10852363"/>
              <a:gd name="connsiteY1267" fmla="*/ 2246785 h 6310747"/>
              <a:gd name="connsiteX1268" fmla="*/ 945945 w 10852363"/>
              <a:gd name="connsiteY1268" fmla="*/ 2245660 h 6310747"/>
              <a:gd name="connsiteX1269" fmla="*/ 4498585 w 10852363"/>
              <a:gd name="connsiteY1269" fmla="*/ 2237657 h 6310747"/>
              <a:gd name="connsiteX1270" fmla="*/ 4470627 w 10852363"/>
              <a:gd name="connsiteY1270" fmla="*/ 2277433 h 6310747"/>
              <a:gd name="connsiteX1271" fmla="*/ 4526733 w 10852363"/>
              <a:gd name="connsiteY1271" fmla="*/ 2242704 h 6310747"/>
              <a:gd name="connsiteX1272" fmla="*/ 4498585 w 10852363"/>
              <a:gd name="connsiteY1272" fmla="*/ 2237657 h 6310747"/>
              <a:gd name="connsiteX1273" fmla="*/ 944344 w 10852363"/>
              <a:gd name="connsiteY1273" fmla="*/ 2236665 h 6310747"/>
              <a:gd name="connsiteX1274" fmla="*/ 944944 w 10852363"/>
              <a:gd name="connsiteY1274" fmla="*/ 2240038 h 6310747"/>
              <a:gd name="connsiteX1275" fmla="*/ 945694 w 10852363"/>
              <a:gd name="connsiteY1275" fmla="*/ 2244255 h 6310747"/>
              <a:gd name="connsiteX1276" fmla="*/ 925561 w 10852363"/>
              <a:gd name="connsiteY1276" fmla="*/ 2229565 h 6310747"/>
              <a:gd name="connsiteX1277" fmla="*/ 944344 w 10852363"/>
              <a:gd name="connsiteY1277" fmla="*/ 2236665 h 6310747"/>
              <a:gd name="connsiteX1278" fmla="*/ 925561 w 10852363"/>
              <a:gd name="connsiteY1278" fmla="*/ 2229565 h 6310747"/>
              <a:gd name="connsiteX1279" fmla="*/ 4647476 w 10852363"/>
              <a:gd name="connsiteY1279" fmla="*/ 2221220 h 6310747"/>
              <a:gd name="connsiteX1280" fmla="*/ 4647476 w 10852363"/>
              <a:gd name="connsiteY1280" fmla="*/ 2221220 h 6310747"/>
              <a:gd name="connsiteX1281" fmla="*/ 4648826 w 10852363"/>
              <a:gd name="connsiteY1281" fmla="*/ 2228810 h 6310747"/>
              <a:gd name="connsiteX1282" fmla="*/ 4649076 w 10852363"/>
              <a:gd name="connsiteY1282" fmla="*/ 2230215 h 6310747"/>
              <a:gd name="connsiteX1283" fmla="*/ 4649276 w 10852363"/>
              <a:gd name="connsiteY1283" fmla="*/ 2231340 h 6310747"/>
              <a:gd name="connsiteX1284" fmla="*/ 4648826 w 10852363"/>
              <a:gd name="connsiteY1284" fmla="*/ 2228810 h 6310747"/>
              <a:gd name="connsiteX1285" fmla="*/ 4648076 w 10852363"/>
              <a:gd name="connsiteY1285" fmla="*/ 2224593 h 6310747"/>
              <a:gd name="connsiteX1286" fmla="*/ 4647476 w 10852363"/>
              <a:gd name="connsiteY1286" fmla="*/ 2221220 h 6310747"/>
              <a:gd name="connsiteX1287" fmla="*/ 750423 w 10852363"/>
              <a:gd name="connsiteY1287" fmla="*/ 2196925 h 6310747"/>
              <a:gd name="connsiteX1288" fmla="*/ 728768 w 10852363"/>
              <a:gd name="connsiteY1288" fmla="*/ 2250271 h 6310747"/>
              <a:gd name="connsiteX1289" fmla="*/ 750423 w 10852363"/>
              <a:gd name="connsiteY1289" fmla="*/ 2196925 h 6310747"/>
              <a:gd name="connsiteX1290" fmla="*/ 3487611 w 10852363"/>
              <a:gd name="connsiteY1290" fmla="*/ 2192099 h 6310747"/>
              <a:gd name="connsiteX1291" fmla="*/ 3431796 w 10852363"/>
              <a:gd name="connsiteY1291" fmla="*/ 2214792 h 6310747"/>
              <a:gd name="connsiteX1292" fmla="*/ 3479060 w 10852363"/>
              <a:gd name="connsiteY1292" fmla="*/ 2305374 h 6310747"/>
              <a:gd name="connsiteX1293" fmla="*/ 3565350 w 10852363"/>
              <a:gd name="connsiteY1293" fmla="*/ 2265274 h 6310747"/>
              <a:gd name="connsiteX1294" fmla="*/ 3625724 w 10852363"/>
              <a:gd name="connsiteY1294" fmla="*/ 2254532 h 6310747"/>
              <a:gd name="connsiteX1295" fmla="*/ 3487611 w 10852363"/>
              <a:gd name="connsiteY1295" fmla="*/ 2192099 h 6310747"/>
              <a:gd name="connsiteX1296" fmla="*/ 8259100 w 10852363"/>
              <a:gd name="connsiteY1296" fmla="*/ 2150905 h 6310747"/>
              <a:gd name="connsiteX1297" fmla="*/ 8281702 w 10852363"/>
              <a:gd name="connsiteY1297" fmla="*/ 2168537 h 6310747"/>
              <a:gd name="connsiteX1298" fmla="*/ 8225596 w 10852363"/>
              <a:gd name="connsiteY1298" fmla="*/ 2203266 h 6310747"/>
              <a:gd name="connsiteX1299" fmla="*/ 8217060 w 10852363"/>
              <a:gd name="connsiteY1299" fmla="*/ 2155292 h 6310747"/>
              <a:gd name="connsiteX1300" fmla="*/ 8259100 w 10852363"/>
              <a:gd name="connsiteY1300" fmla="*/ 2150905 h 6310747"/>
              <a:gd name="connsiteX1301" fmla="*/ 835335 w 10852363"/>
              <a:gd name="connsiteY1301" fmla="*/ 2097129 h 6310747"/>
              <a:gd name="connsiteX1302" fmla="*/ 858360 w 10852363"/>
              <a:gd name="connsiteY1302" fmla="*/ 2103475 h 6310747"/>
              <a:gd name="connsiteX1303" fmla="*/ 835335 w 10852363"/>
              <a:gd name="connsiteY1303" fmla="*/ 2097129 h 6310747"/>
              <a:gd name="connsiteX1304" fmla="*/ 8155285 w 10852363"/>
              <a:gd name="connsiteY1304" fmla="*/ 2081597 h 6310747"/>
              <a:gd name="connsiteX1305" fmla="*/ 8174064 w 10852363"/>
              <a:gd name="connsiteY1305" fmla="*/ 2088697 h 6310747"/>
              <a:gd name="connsiteX1306" fmla="*/ 8155285 w 10852363"/>
              <a:gd name="connsiteY1306" fmla="*/ 2081597 h 6310747"/>
              <a:gd name="connsiteX1307" fmla="*/ 3376003 w 10852363"/>
              <a:gd name="connsiteY1307" fmla="*/ 2076230 h 6310747"/>
              <a:gd name="connsiteX1308" fmla="*/ 3376003 w 10852363"/>
              <a:gd name="connsiteY1308" fmla="*/ 2076230 h 6310747"/>
              <a:gd name="connsiteX1309" fmla="*/ 3376003 w 10852363"/>
              <a:gd name="connsiteY1309" fmla="*/ 2076230 h 6310747"/>
              <a:gd name="connsiteX1310" fmla="*/ 2068140 w 10852363"/>
              <a:gd name="connsiteY1310" fmla="*/ 2054880 h 6310747"/>
              <a:gd name="connsiteX1311" fmla="*/ 2039580 w 10852363"/>
              <a:gd name="connsiteY1311" fmla="*/ 2091282 h 6310747"/>
              <a:gd name="connsiteX1312" fmla="*/ 2095686 w 10852363"/>
              <a:gd name="connsiteY1312" fmla="*/ 2056552 h 6310747"/>
              <a:gd name="connsiteX1313" fmla="*/ 2068140 w 10852363"/>
              <a:gd name="connsiteY1313" fmla="*/ 2054880 h 6310747"/>
              <a:gd name="connsiteX1314" fmla="*/ 1215831 w 10852363"/>
              <a:gd name="connsiteY1314" fmla="*/ 1990371 h 6310747"/>
              <a:gd name="connsiteX1315" fmla="*/ 1181872 w 10852363"/>
              <a:gd name="connsiteY1315" fmla="*/ 1996414 h 6310747"/>
              <a:gd name="connsiteX1316" fmla="*/ 1215831 w 10852363"/>
              <a:gd name="connsiteY1316" fmla="*/ 1990371 h 6310747"/>
              <a:gd name="connsiteX1317" fmla="*/ 1189990 w 10852363"/>
              <a:gd name="connsiteY1317" fmla="*/ 1976409 h 6310747"/>
              <a:gd name="connsiteX1318" fmla="*/ 1181872 w 10852363"/>
              <a:gd name="connsiteY1318" fmla="*/ 1996414 h 6310747"/>
              <a:gd name="connsiteX1319" fmla="*/ 1189990 w 10852363"/>
              <a:gd name="connsiteY1319" fmla="*/ 1976409 h 6310747"/>
              <a:gd name="connsiteX1320" fmla="*/ 8230420 w 10852363"/>
              <a:gd name="connsiteY1320" fmla="*/ 1975711 h 6310747"/>
              <a:gd name="connsiteX1321" fmla="*/ 8286276 w 10852363"/>
              <a:gd name="connsiteY1321" fmla="*/ 2019233 h 6310747"/>
              <a:gd name="connsiteX1322" fmla="*/ 8217365 w 10852363"/>
              <a:gd name="connsiteY1322" fmla="*/ 1981997 h 6310747"/>
              <a:gd name="connsiteX1323" fmla="*/ 8230420 w 10852363"/>
              <a:gd name="connsiteY1323" fmla="*/ 1975711 h 6310747"/>
              <a:gd name="connsiteX1324" fmla="*/ 911216 w 10852363"/>
              <a:gd name="connsiteY1324" fmla="*/ 1924696 h 6310747"/>
              <a:gd name="connsiteX1325" fmla="*/ 923308 w 10852363"/>
              <a:gd name="connsiteY1325" fmla="*/ 1943429 h 6310747"/>
              <a:gd name="connsiteX1326" fmla="*/ 962028 w 10852363"/>
              <a:gd name="connsiteY1326" fmla="*/ 1986033 h 6310747"/>
              <a:gd name="connsiteX1327" fmla="*/ 1048324 w 10852363"/>
              <a:gd name="connsiteY1327" fmla="*/ 1945931 h 6310747"/>
              <a:gd name="connsiteX1328" fmla="*/ 1121498 w 10852363"/>
              <a:gd name="connsiteY1328" fmla="*/ 2007156 h 6310747"/>
              <a:gd name="connsiteX1329" fmla="*/ 901660 w 10852363"/>
              <a:gd name="connsiteY1329" fmla="*/ 1996774 h 6310747"/>
              <a:gd name="connsiteX1330" fmla="*/ 888855 w 10852363"/>
              <a:gd name="connsiteY1330" fmla="*/ 1924807 h 6310747"/>
              <a:gd name="connsiteX1331" fmla="*/ 911216 w 10852363"/>
              <a:gd name="connsiteY1331" fmla="*/ 1924696 h 6310747"/>
              <a:gd name="connsiteX1332" fmla="*/ 2009702 w 10852363"/>
              <a:gd name="connsiteY1332" fmla="*/ 1923362 h 6310747"/>
              <a:gd name="connsiteX1333" fmla="*/ 2004948 w 10852363"/>
              <a:gd name="connsiteY1333" fmla="*/ 1945862 h 6310747"/>
              <a:gd name="connsiteX1334" fmla="*/ 2017170 w 10852363"/>
              <a:gd name="connsiteY1334" fmla="*/ 1965337 h 6310747"/>
              <a:gd name="connsiteX1335" fmla="*/ 2018239 w 10852363"/>
              <a:gd name="connsiteY1335" fmla="*/ 1971341 h 6310747"/>
              <a:gd name="connsiteX1336" fmla="*/ 2017174 w 10852363"/>
              <a:gd name="connsiteY1336" fmla="*/ 1965342 h 6310747"/>
              <a:gd name="connsiteX1337" fmla="*/ 2017170 w 10852363"/>
              <a:gd name="connsiteY1337" fmla="*/ 1965337 h 6310747"/>
              <a:gd name="connsiteX1338" fmla="*/ 2012370 w 10852363"/>
              <a:gd name="connsiteY1338" fmla="*/ 1938355 h 6310747"/>
              <a:gd name="connsiteX1339" fmla="*/ 2009702 w 10852363"/>
              <a:gd name="connsiteY1339" fmla="*/ 1923362 h 6310747"/>
              <a:gd name="connsiteX1340" fmla="*/ 9384004 w 10852363"/>
              <a:gd name="connsiteY1340" fmla="*/ 1912465 h 6310747"/>
              <a:gd name="connsiteX1341" fmla="*/ 9390049 w 10852363"/>
              <a:gd name="connsiteY1341" fmla="*/ 1921830 h 6310747"/>
              <a:gd name="connsiteX1342" fmla="*/ 9384004 w 10852363"/>
              <a:gd name="connsiteY1342" fmla="*/ 1912465 h 6310747"/>
              <a:gd name="connsiteX1343" fmla="*/ 9405230 w 10852363"/>
              <a:gd name="connsiteY1343" fmla="*/ 1908688 h 6310747"/>
              <a:gd name="connsiteX1344" fmla="*/ 9390049 w 10852363"/>
              <a:gd name="connsiteY1344" fmla="*/ 1921830 h 6310747"/>
              <a:gd name="connsiteX1345" fmla="*/ 9405230 w 10852363"/>
              <a:gd name="connsiteY1345" fmla="*/ 1908688 h 6310747"/>
              <a:gd name="connsiteX1346" fmla="*/ 4212109 w 10852363"/>
              <a:gd name="connsiteY1346" fmla="*/ 1896524 h 6310747"/>
              <a:gd name="connsiteX1347" fmla="*/ 4216948 w 10852363"/>
              <a:gd name="connsiteY1347" fmla="*/ 1901849 h 6310747"/>
              <a:gd name="connsiteX1348" fmla="*/ 4255669 w 10852363"/>
              <a:gd name="connsiteY1348" fmla="*/ 1944457 h 6310747"/>
              <a:gd name="connsiteX1349" fmla="*/ 4212109 w 10852363"/>
              <a:gd name="connsiteY1349" fmla="*/ 1896524 h 6310747"/>
              <a:gd name="connsiteX1350" fmla="*/ 9112391 w 10852363"/>
              <a:gd name="connsiteY1350" fmla="*/ 1851749 h 6310747"/>
              <a:gd name="connsiteX1351" fmla="*/ 9226317 w 10852363"/>
              <a:gd name="connsiteY1351" fmla="*/ 1876718 h 6310747"/>
              <a:gd name="connsiteX1352" fmla="*/ 9204664 w 10852363"/>
              <a:gd name="connsiteY1352" fmla="*/ 1930069 h 6310747"/>
              <a:gd name="connsiteX1353" fmla="*/ 9045201 w 10852363"/>
              <a:gd name="connsiteY1353" fmla="*/ 1908944 h 6310747"/>
              <a:gd name="connsiteX1354" fmla="*/ 9066849 w 10852363"/>
              <a:gd name="connsiteY1354" fmla="*/ 1855599 h 6310747"/>
              <a:gd name="connsiteX1355" fmla="*/ 9112391 w 10852363"/>
              <a:gd name="connsiteY1355" fmla="*/ 1851749 h 6310747"/>
              <a:gd name="connsiteX1356" fmla="*/ 8815475 w 10852363"/>
              <a:gd name="connsiteY1356" fmla="*/ 1779096 h 6310747"/>
              <a:gd name="connsiteX1357" fmla="*/ 8872927 w 10852363"/>
              <a:gd name="connsiteY1357" fmla="*/ 1815859 h 6310747"/>
              <a:gd name="connsiteX1358" fmla="*/ 8696079 w 10852363"/>
              <a:gd name="connsiteY1358" fmla="*/ 1872072 h 6310747"/>
              <a:gd name="connsiteX1359" fmla="*/ 8635704 w 10852363"/>
              <a:gd name="connsiteY1359" fmla="*/ 1882815 h 6310747"/>
              <a:gd name="connsiteX1360" fmla="*/ 8687542 w 10852363"/>
              <a:gd name="connsiteY1360" fmla="*/ 1824093 h 6310747"/>
              <a:gd name="connsiteX1361" fmla="*/ 8815475 w 10852363"/>
              <a:gd name="connsiteY1361" fmla="*/ 1779096 h 6310747"/>
              <a:gd name="connsiteX1362" fmla="*/ 5626855 w 10852363"/>
              <a:gd name="connsiteY1362" fmla="*/ 1774726 h 6310747"/>
              <a:gd name="connsiteX1363" fmla="*/ 5626855 w 10852363"/>
              <a:gd name="connsiteY1363" fmla="*/ 1774726 h 6310747"/>
              <a:gd name="connsiteX1364" fmla="*/ 7588343 w 10852363"/>
              <a:gd name="connsiteY1364" fmla="*/ 1772194 h 6310747"/>
              <a:gd name="connsiteX1365" fmla="*/ 7665784 w 10852363"/>
              <a:gd name="connsiteY1365" fmla="*/ 1857406 h 6310747"/>
              <a:gd name="connsiteX1366" fmla="*/ 7514857 w 10852363"/>
              <a:gd name="connsiteY1366" fmla="*/ 1884260 h 6310747"/>
              <a:gd name="connsiteX1367" fmla="*/ 7420031 w 10852363"/>
              <a:gd name="connsiteY1367" fmla="*/ 1876386 h 6310747"/>
              <a:gd name="connsiteX1368" fmla="*/ 7471862 w 10852363"/>
              <a:gd name="connsiteY1368" fmla="*/ 1817666 h 6310747"/>
              <a:gd name="connsiteX1369" fmla="*/ 7588343 w 10852363"/>
              <a:gd name="connsiteY1369" fmla="*/ 1772194 h 6310747"/>
              <a:gd name="connsiteX1370" fmla="*/ 4036138 w 10852363"/>
              <a:gd name="connsiteY1370" fmla="*/ 1760784 h 6310747"/>
              <a:gd name="connsiteX1371" fmla="*/ 4100780 w 10852363"/>
              <a:gd name="connsiteY1371" fmla="*/ 1774029 h 6310747"/>
              <a:gd name="connsiteX1372" fmla="*/ 4036138 w 10852363"/>
              <a:gd name="connsiteY1372" fmla="*/ 1760784 h 6310747"/>
              <a:gd name="connsiteX1373" fmla="*/ 8136672 w 10852363"/>
              <a:gd name="connsiteY1373" fmla="*/ 1752740 h 6310747"/>
              <a:gd name="connsiteX1374" fmla="*/ 8148765 w 10852363"/>
              <a:gd name="connsiteY1374" fmla="*/ 1771469 h 6310747"/>
              <a:gd name="connsiteX1375" fmla="*/ 8114307 w 10852363"/>
              <a:gd name="connsiteY1375" fmla="*/ 1752853 h 6310747"/>
              <a:gd name="connsiteX1376" fmla="*/ 8136672 w 10852363"/>
              <a:gd name="connsiteY1376" fmla="*/ 1752740 h 6310747"/>
              <a:gd name="connsiteX1377" fmla="*/ 1044361 w 10852363"/>
              <a:gd name="connsiteY1377" fmla="*/ 1748649 h 6310747"/>
              <a:gd name="connsiteX1378" fmla="*/ 1044361 w 10852363"/>
              <a:gd name="connsiteY1378" fmla="*/ 1748649 h 6310747"/>
              <a:gd name="connsiteX1379" fmla="*/ 1049361 w 10852363"/>
              <a:gd name="connsiteY1379" fmla="*/ 1742984 h 6310747"/>
              <a:gd name="connsiteX1380" fmla="*/ 1048006 w 10852363"/>
              <a:gd name="connsiteY1380" fmla="*/ 1744520 h 6310747"/>
              <a:gd name="connsiteX1381" fmla="*/ 1044361 w 10852363"/>
              <a:gd name="connsiteY1381" fmla="*/ 1748649 h 6310747"/>
              <a:gd name="connsiteX1382" fmla="*/ 692494 w 10852363"/>
              <a:gd name="connsiteY1382" fmla="*/ 1740105 h 6310747"/>
              <a:gd name="connsiteX1383" fmla="*/ 703775 w 10852363"/>
              <a:gd name="connsiteY1383" fmla="*/ 1759751 h 6310747"/>
              <a:gd name="connsiteX1384" fmla="*/ 639133 w 10852363"/>
              <a:gd name="connsiteY1384" fmla="*/ 1746507 h 6310747"/>
              <a:gd name="connsiteX1385" fmla="*/ 692494 w 10852363"/>
              <a:gd name="connsiteY1385" fmla="*/ 1740105 h 6310747"/>
              <a:gd name="connsiteX1386" fmla="*/ 5242799 w 10852363"/>
              <a:gd name="connsiteY1386" fmla="*/ 1739090 h 6310747"/>
              <a:gd name="connsiteX1387" fmla="*/ 5247549 w 10852363"/>
              <a:gd name="connsiteY1387" fmla="*/ 1743225 h 6310747"/>
              <a:gd name="connsiteX1388" fmla="*/ 5165527 w 10852363"/>
              <a:gd name="connsiteY1388" fmla="*/ 1807312 h 6310747"/>
              <a:gd name="connsiteX1389" fmla="*/ 5242799 w 10852363"/>
              <a:gd name="connsiteY1389" fmla="*/ 1739090 h 6310747"/>
              <a:gd name="connsiteX1390" fmla="*/ 1055295 w 10852363"/>
              <a:gd name="connsiteY1390" fmla="*/ 1736263 h 6310747"/>
              <a:gd name="connsiteX1391" fmla="*/ 1049361 w 10852363"/>
              <a:gd name="connsiteY1391" fmla="*/ 1742984 h 6310747"/>
              <a:gd name="connsiteX1392" fmla="*/ 1054080 w 10852363"/>
              <a:gd name="connsiteY1392" fmla="*/ 1737639 h 6310747"/>
              <a:gd name="connsiteX1393" fmla="*/ 1055295 w 10852363"/>
              <a:gd name="connsiteY1393" fmla="*/ 1736263 h 6310747"/>
              <a:gd name="connsiteX1394" fmla="*/ 5622516 w 10852363"/>
              <a:gd name="connsiteY1394" fmla="*/ 1676506 h 6310747"/>
              <a:gd name="connsiteX1395" fmla="*/ 5609782 w 10852363"/>
              <a:gd name="connsiteY1395" fmla="*/ 1678772 h 6310747"/>
              <a:gd name="connsiteX1396" fmla="*/ 5622516 w 10852363"/>
              <a:gd name="connsiteY1396" fmla="*/ 1676506 h 6310747"/>
              <a:gd name="connsiteX1397" fmla="*/ 1685390 w 10852363"/>
              <a:gd name="connsiteY1397" fmla="*/ 1675874 h 6310747"/>
              <a:gd name="connsiteX1398" fmla="*/ 1686206 w 10852363"/>
              <a:gd name="connsiteY1398" fmla="*/ 1680462 h 6310747"/>
              <a:gd name="connsiteX1399" fmla="*/ 1686807 w 10852363"/>
              <a:gd name="connsiteY1399" fmla="*/ 1683836 h 6310747"/>
              <a:gd name="connsiteX1400" fmla="*/ 1702588 w 10852363"/>
              <a:gd name="connsiteY1400" fmla="*/ 1674066 h 6310747"/>
              <a:gd name="connsiteX1401" fmla="*/ 1686807 w 10852363"/>
              <a:gd name="connsiteY1401" fmla="*/ 1683836 h 6310747"/>
              <a:gd name="connsiteX1402" fmla="*/ 1702588 w 10852363"/>
              <a:gd name="connsiteY1402" fmla="*/ 1674066 h 6310747"/>
              <a:gd name="connsiteX1403" fmla="*/ 1685006 w 10852363"/>
              <a:gd name="connsiteY1403" fmla="*/ 1673714 h 6310747"/>
              <a:gd name="connsiteX1404" fmla="*/ 1685390 w 10852363"/>
              <a:gd name="connsiteY1404" fmla="*/ 1675874 h 6310747"/>
              <a:gd name="connsiteX1405" fmla="*/ 1685206 w 10852363"/>
              <a:gd name="connsiteY1405" fmla="*/ 1674839 h 6310747"/>
              <a:gd name="connsiteX1406" fmla="*/ 1685006 w 10852363"/>
              <a:gd name="connsiteY1406" fmla="*/ 1673714 h 6310747"/>
              <a:gd name="connsiteX1407" fmla="*/ 5590999 w 10852363"/>
              <a:gd name="connsiteY1407" fmla="*/ 1671672 h 6310747"/>
              <a:gd name="connsiteX1408" fmla="*/ 5609782 w 10852363"/>
              <a:gd name="connsiteY1408" fmla="*/ 1678772 h 6310747"/>
              <a:gd name="connsiteX1409" fmla="*/ 5590999 w 10852363"/>
              <a:gd name="connsiteY1409" fmla="*/ 1671672 h 6310747"/>
              <a:gd name="connsiteX1410" fmla="*/ 5411592 w 10852363"/>
              <a:gd name="connsiteY1410" fmla="*/ 1615040 h 6310747"/>
              <a:gd name="connsiteX1411" fmla="*/ 5411592 w 10852363"/>
              <a:gd name="connsiteY1411" fmla="*/ 1615040 h 6310747"/>
              <a:gd name="connsiteX1412" fmla="*/ 1419706 w 10852363"/>
              <a:gd name="connsiteY1412" fmla="*/ 1582872 h 6310747"/>
              <a:gd name="connsiteX1413" fmla="*/ 1579174 w 10852363"/>
              <a:gd name="connsiteY1413" fmla="*/ 1603991 h 6310747"/>
              <a:gd name="connsiteX1414" fmla="*/ 1428242 w 10852363"/>
              <a:gd name="connsiteY1414" fmla="*/ 1630846 h 6310747"/>
              <a:gd name="connsiteX1415" fmla="*/ 1307499 w 10852363"/>
              <a:gd name="connsiteY1415" fmla="*/ 1652330 h 6310747"/>
              <a:gd name="connsiteX1416" fmla="*/ 1419706 w 10852363"/>
              <a:gd name="connsiteY1416" fmla="*/ 1582872 h 6310747"/>
              <a:gd name="connsiteX1417" fmla="*/ 3078496 w 10852363"/>
              <a:gd name="connsiteY1417" fmla="*/ 1574648 h 6310747"/>
              <a:gd name="connsiteX1418" fmla="*/ 3135434 w 10852363"/>
              <a:gd name="connsiteY1418" fmla="*/ 1599317 h 6310747"/>
              <a:gd name="connsiteX1419" fmla="*/ 3079335 w 10852363"/>
              <a:gd name="connsiteY1419" fmla="*/ 1634050 h 6310747"/>
              <a:gd name="connsiteX1420" fmla="*/ 3070798 w 10852363"/>
              <a:gd name="connsiteY1420" fmla="*/ 1586071 h 6310747"/>
              <a:gd name="connsiteX1421" fmla="*/ 3078496 w 10852363"/>
              <a:gd name="connsiteY1421" fmla="*/ 1574648 h 6310747"/>
              <a:gd name="connsiteX1422" fmla="*/ 4983292 w 10852363"/>
              <a:gd name="connsiteY1422" fmla="*/ 1557065 h 6310747"/>
              <a:gd name="connsiteX1423" fmla="*/ 4997826 w 10852363"/>
              <a:gd name="connsiteY1423" fmla="*/ 1564918 h 6310747"/>
              <a:gd name="connsiteX1424" fmla="*/ 4983292 w 10852363"/>
              <a:gd name="connsiteY1424" fmla="*/ 1557065 h 6310747"/>
              <a:gd name="connsiteX1425" fmla="*/ 7014716 w 10852363"/>
              <a:gd name="connsiteY1425" fmla="*/ 1527956 h 6310747"/>
              <a:gd name="connsiteX1426" fmla="*/ 7014744 w 10852363"/>
              <a:gd name="connsiteY1426" fmla="*/ 1529325 h 6310747"/>
              <a:gd name="connsiteX1427" fmla="*/ 6972119 w 10852363"/>
              <a:gd name="connsiteY1427" fmla="*/ 1634353 h 6310747"/>
              <a:gd name="connsiteX1428" fmla="*/ 6851377 w 10852363"/>
              <a:gd name="connsiteY1428" fmla="*/ 1655837 h 6310747"/>
              <a:gd name="connsiteX1429" fmla="*/ 6903209 w 10852363"/>
              <a:gd name="connsiteY1429" fmla="*/ 1597121 h 6310747"/>
              <a:gd name="connsiteX1430" fmla="*/ 6963583 w 10852363"/>
              <a:gd name="connsiteY1430" fmla="*/ 1586379 h 6310747"/>
              <a:gd name="connsiteX1431" fmla="*/ 6998228 w 10852363"/>
              <a:gd name="connsiteY1431" fmla="*/ 1534969 h 6310747"/>
              <a:gd name="connsiteX1432" fmla="*/ 917983 w 10852363"/>
              <a:gd name="connsiteY1432" fmla="*/ 1527908 h 6310747"/>
              <a:gd name="connsiteX1433" fmla="*/ 1040399 w 10852363"/>
              <a:gd name="connsiteY1433" fmla="*/ 1551366 h 6310747"/>
              <a:gd name="connsiteX1434" fmla="*/ 949840 w 10852363"/>
              <a:gd name="connsiteY1434" fmla="*/ 1567479 h 6310747"/>
              <a:gd name="connsiteX1435" fmla="*/ 790372 w 10852363"/>
              <a:gd name="connsiteY1435" fmla="*/ 1546361 h 6310747"/>
              <a:gd name="connsiteX1436" fmla="*/ 880930 w 10852363"/>
              <a:gd name="connsiteY1436" fmla="*/ 1530247 h 6310747"/>
              <a:gd name="connsiteX1437" fmla="*/ 917983 w 10852363"/>
              <a:gd name="connsiteY1437" fmla="*/ 1527908 h 6310747"/>
              <a:gd name="connsiteX1438" fmla="*/ 7014635 w 10852363"/>
              <a:gd name="connsiteY1438" fmla="*/ 1523930 h 6310747"/>
              <a:gd name="connsiteX1439" fmla="*/ 7015420 w 10852363"/>
              <a:gd name="connsiteY1439" fmla="*/ 1527657 h 6310747"/>
              <a:gd name="connsiteX1440" fmla="*/ 7014716 w 10852363"/>
              <a:gd name="connsiteY1440" fmla="*/ 1527956 h 6310747"/>
              <a:gd name="connsiteX1441" fmla="*/ 7636217 w 10852363"/>
              <a:gd name="connsiteY1441" fmla="*/ 1516189 h 6310747"/>
              <a:gd name="connsiteX1442" fmla="*/ 7610296 w 10852363"/>
              <a:gd name="connsiteY1442" fmla="*/ 1545553 h 6310747"/>
              <a:gd name="connsiteX1443" fmla="*/ 7592917 w 10852363"/>
              <a:gd name="connsiteY1443" fmla="*/ 1622890 h 6310747"/>
              <a:gd name="connsiteX1444" fmla="*/ 7428873 w 10852363"/>
              <a:gd name="connsiteY1444" fmla="*/ 1751070 h 6310747"/>
              <a:gd name="connsiteX1445" fmla="*/ 7264830 w 10852363"/>
              <a:gd name="connsiteY1445" fmla="*/ 1879250 h 6310747"/>
              <a:gd name="connsiteX1446" fmla="*/ 7178541 w 10852363"/>
              <a:gd name="connsiteY1446" fmla="*/ 1919355 h 6310747"/>
              <a:gd name="connsiteX1447" fmla="*/ 7230371 w 10852363"/>
              <a:gd name="connsiteY1447" fmla="*/ 1860634 h 6310747"/>
              <a:gd name="connsiteX1448" fmla="*/ 7282209 w 10852363"/>
              <a:gd name="connsiteY1448" fmla="*/ 1801913 h 6310747"/>
              <a:gd name="connsiteX1449" fmla="*/ 7273673 w 10852363"/>
              <a:gd name="connsiteY1449" fmla="*/ 1753938 h 6310747"/>
              <a:gd name="connsiteX1450" fmla="*/ 7295326 w 10852363"/>
              <a:gd name="connsiteY1450" fmla="*/ 1700588 h 6310747"/>
              <a:gd name="connsiteX1451" fmla="*/ 7446252 w 10852363"/>
              <a:gd name="connsiteY1451" fmla="*/ 1673733 h 6310747"/>
              <a:gd name="connsiteX1452" fmla="*/ 7463637 w 10852363"/>
              <a:gd name="connsiteY1452" fmla="*/ 1596395 h 6310747"/>
              <a:gd name="connsiteX1453" fmla="*/ 7450832 w 10852363"/>
              <a:gd name="connsiteY1453" fmla="*/ 1524429 h 6310747"/>
              <a:gd name="connsiteX1454" fmla="*/ 7524005 w 10852363"/>
              <a:gd name="connsiteY1454" fmla="*/ 1585653 h 6310747"/>
              <a:gd name="connsiteX1455" fmla="*/ 7636217 w 10852363"/>
              <a:gd name="connsiteY1455" fmla="*/ 1516189 h 6310747"/>
              <a:gd name="connsiteX1456" fmla="*/ 3615498 w 10852363"/>
              <a:gd name="connsiteY1456" fmla="*/ 1496982 h 6310747"/>
              <a:gd name="connsiteX1457" fmla="*/ 3615948 w 10852363"/>
              <a:gd name="connsiteY1457" fmla="*/ 1499512 h 6310747"/>
              <a:gd name="connsiteX1458" fmla="*/ 3615748 w 10852363"/>
              <a:gd name="connsiteY1458" fmla="*/ 1498387 h 6310747"/>
              <a:gd name="connsiteX1459" fmla="*/ 7259042 w 10852363"/>
              <a:gd name="connsiteY1459" fmla="*/ 1496684 h 6310747"/>
              <a:gd name="connsiteX1460" fmla="*/ 7295632 w 10852363"/>
              <a:gd name="connsiteY1460" fmla="*/ 1527297 h 6310747"/>
              <a:gd name="connsiteX1461" fmla="*/ 7235258 w 10852363"/>
              <a:gd name="connsiteY1461" fmla="*/ 1538039 h 6310747"/>
              <a:gd name="connsiteX1462" fmla="*/ 7259042 w 10852363"/>
              <a:gd name="connsiteY1462" fmla="*/ 1496684 h 6310747"/>
              <a:gd name="connsiteX1463" fmla="*/ 3614148 w 10852363"/>
              <a:gd name="connsiteY1463" fmla="*/ 1489392 h 6310747"/>
              <a:gd name="connsiteX1464" fmla="*/ 3614748 w 10852363"/>
              <a:gd name="connsiteY1464" fmla="*/ 1492765 h 6310747"/>
              <a:gd name="connsiteX1465" fmla="*/ 3615498 w 10852363"/>
              <a:gd name="connsiteY1465" fmla="*/ 1496982 h 6310747"/>
              <a:gd name="connsiteX1466" fmla="*/ 1793716 w 10852363"/>
              <a:gd name="connsiteY1466" fmla="*/ 1488869 h 6310747"/>
              <a:gd name="connsiteX1467" fmla="*/ 1842313 w 10852363"/>
              <a:gd name="connsiteY1467" fmla="*/ 1507677 h 6310747"/>
              <a:gd name="connsiteX1468" fmla="*/ 1906956 w 10852363"/>
              <a:gd name="connsiteY1468" fmla="*/ 1520922 h 6310747"/>
              <a:gd name="connsiteX1469" fmla="*/ 1971597 w 10852363"/>
              <a:gd name="connsiteY1469" fmla="*/ 1534166 h 6310747"/>
              <a:gd name="connsiteX1470" fmla="*/ 1756023 w 10852363"/>
              <a:gd name="connsiteY1470" fmla="*/ 1547777 h 6310747"/>
              <a:gd name="connsiteX1471" fmla="*/ 1793716 w 10852363"/>
              <a:gd name="connsiteY1471" fmla="*/ 1488869 h 6310747"/>
              <a:gd name="connsiteX1472" fmla="*/ 7883255 w 10852363"/>
              <a:gd name="connsiteY1472" fmla="*/ 1431782 h 6310747"/>
              <a:gd name="connsiteX1473" fmla="*/ 7887249 w 10852363"/>
              <a:gd name="connsiteY1473" fmla="*/ 1432517 h 6310747"/>
              <a:gd name="connsiteX1474" fmla="*/ 7903624 w 10852363"/>
              <a:gd name="connsiteY1474" fmla="*/ 1443863 h 6310747"/>
              <a:gd name="connsiteX1475" fmla="*/ 7871526 w 10852363"/>
              <a:gd name="connsiteY1475" fmla="*/ 1424825 h 6310747"/>
              <a:gd name="connsiteX1476" fmla="*/ 7883255 w 10852363"/>
              <a:gd name="connsiteY1476" fmla="*/ 1431782 h 6310747"/>
              <a:gd name="connsiteX1477" fmla="*/ 7867880 w 10852363"/>
              <a:gd name="connsiteY1477" fmla="*/ 1428954 h 6310747"/>
              <a:gd name="connsiteX1478" fmla="*/ 7748423 w 10852363"/>
              <a:gd name="connsiteY1478" fmla="*/ 1446732 h 6310747"/>
              <a:gd name="connsiteX1479" fmla="*/ 7871526 w 10852363"/>
              <a:gd name="connsiteY1479" fmla="*/ 1424825 h 6310747"/>
              <a:gd name="connsiteX1480" fmla="*/ 1288573 w 10852363"/>
              <a:gd name="connsiteY1480" fmla="*/ 1422910 h 6310747"/>
              <a:gd name="connsiteX1481" fmla="*/ 1299268 w 10852363"/>
              <a:gd name="connsiteY1481" fmla="*/ 1431061 h 6310747"/>
              <a:gd name="connsiteX1482" fmla="*/ 1273353 w 10852363"/>
              <a:gd name="connsiteY1482" fmla="*/ 1460423 h 6310747"/>
              <a:gd name="connsiteX1483" fmla="*/ 1288573 w 10852363"/>
              <a:gd name="connsiteY1483" fmla="*/ 1422910 h 6310747"/>
              <a:gd name="connsiteX1484" fmla="*/ 6933704 w 10852363"/>
              <a:gd name="connsiteY1484" fmla="*/ 1418454 h 6310747"/>
              <a:gd name="connsiteX1485" fmla="*/ 6933704 w 10852363"/>
              <a:gd name="connsiteY1485" fmla="*/ 1418454 h 6310747"/>
              <a:gd name="connsiteX1486" fmla="*/ 6933704 w 10852363"/>
              <a:gd name="connsiteY1486" fmla="*/ 1418454 h 6310747"/>
              <a:gd name="connsiteX1487" fmla="*/ 6933704 w 10852363"/>
              <a:gd name="connsiteY1487" fmla="*/ 1418454 h 6310747"/>
              <a:gd name="connsiteX1488" fmla="*/ 7334664 w 10852363"/>
              <a:gd name="connsiteY1488" fmla="*/ 1396609 h 6310747"/>
              <a:gd name="connsiteX1489" fmla="*/ 7313011 w 10852363"/>
              <a:gd name="connsiteY1489" fmla="*/ 1449960 h 6310747"/>
              <a:gd name="connsiteX1490" fmla="*/ 7334664 w 10852363"/>
              <a:gd name="connsiteY1490" fmla="*/ 1396609 h 6310747"/>
              <a:gd name="connsiteX1491" fmla="*/ 8066001 w 10852363"/>
              <a:gd name="connsiteY1491" fmla="*/ 1380169 h 6310747"/>
              <a:gd name="connsiteX1492" fmla="*/ 8084740 w 10852363"/>
              <a:gd name="connsiteY1492" fmla="*/ 1411637 h 6310747"/>
              <a:gd name="connsiteX1493" fmla="*/ 8050282 w 10852363"/>
              <a:gd name="connsiteY1493" fmla="*/ 1393021 h 6310747"/>
              <a:gd name="connsiteX1494" fmla="*/ 8066001 w 10852363"/>
              <a:gd name="connsiteY1494" fmla="*/ 1380169 h 6310747"/>
              <a:gd name="connsiteX1495" fmla="*/ 3312594 w 10852363"/>
              <a:gd name="connsiteY1495" fmla="*/ 1369807 h 6310747"/>
              <a:gd name="connsiteX1496" fmla="*/ 3311478 w 10852363"/>
              <a:gd name="connsiteY1496" fmla="*/ 1390887 h 6310747"/>
              <a:gd name="connsiteX1497" fmla="*/ 3304401 w 10852363"/>
              <a:gd name="connsiteY1497" fmla="*/ 1390623 h 6310747"/>
              <a:gd name="connsiteX1498" fmla="*/ 3309940 w 10852363"/>
              <a:gd name="connsiteY1498" fmla="*/ 1384975 h 6310747"/>
              <a:gd name="connsiteX1499" fmla="*/ 3312594 w 10852363"/>
              <a:gd name="connsiteY1499" fmla="*/ 1369807 h 6310747"/>
              <a:gd name="connsiteX1500" fmla="*/ 7224402 w 10852363"/>
              <a:gd name="connsiteY1500" fmla="*/ 1356677 h 6310747"/>
              <a:gd name="connsiteX1501" fmla="*/ 7235569 w 10852363"/>
              <a:gd name="connsiteY1501" fmla="*/ 1364743 h 6310747"/>
              <a:gd name="connsiteX1502" fmla="*/ 7179464 w 10852363"/>
              <a:gd name="connsiteY1502" fmla="*/ 1399478 h 6310747"/>
              <a:gd name="connsiteX1503" fmla="*/ 7224402 w 10852363"/>
              <a:gd name="connsiteY1503" fmla="*/ 1356677 h 6310747"/>
              <a:gd name="connsiteX1504" fmla="*/ 2984123 w 10852363"/>
              <a:gd name="connsiteY1504" fmla="*/ 1347821 h 6310747"/>
              <a:gd name="connsiteX1505" fmla="*/ 3006460 w 10852363"/>
              <a:gd name="connsiteY1505" fmla="*/ 1399531 h 6310747"/>
              <a:gd name="connsiteX1506" fmla="*/ 2950361 w 10852363"/>
              <a:gd name="connsiteY1506" fmla="*/ 1434259 h 6310747"/>
              <a:gd name="connsiteX1507" fmla="*/ 2989081 w 10852363"/>
              <a:gd name="connsiteY1507" fmla="*/ 1476868 h 6310747"/>
              <a:gd name="connsiteX1508" fmla="*/ 2941512 w 10852363"/>
              <a:gd name="connsiteY1508" fmla="*/ 1559576 h 6310747"/>
              <a:gd name="connsiteX1509" fmla="*/ 2919865 w 10852363"/>
              <a:gd name="connsiteY1509" fmla="*/ 1612926 h 6310747"/>
              <a:gd name="connsiteX1510" fmla="*/ 2920170 w 10852363"/>
              <a:gd name="connsiteY1510" fmla="*/ 1439631 h 6310747"/>
              <a:gd name="connsiteX1511" fmla="*/ 2967739 w 10852363"/>
              <a:gd name="connsiteY1511" fmla="*/ 1356922 h 6310747"/>
              <a:gd name="connsiteX1512" fmla="*/ 2984123 w 10852363"/>
              <a:gd name="connsiteY1512" fmla="*/ 1347821 h 6310747"/>
              <a:gd name="connsiteX1513" fmla="*/ 4239519 w 10852363"/>
              <a:gd name="connsiteY1513" fmla="*/ 1328621 h 6310747"/>
              <a:gd name="connsiteX1514" fmla="*/ 4239519 w 10852363"/>
              <a:gd name="connsiteY1514" fmla="*/ 1328621 h 6310747"/>
              <a:gd name="connsiteX1515" fmla="*/ 4239519 w 10852363"/>
              <a:gd name="connsiteY1515" fmla="*/ 1328621 h 6310747"/>
              <a:gd name="connsiteX1516" fmla="*/ 4239519 w 10852363"/>
              <a:gd name="connsiteY1516" fmla="*/ 1328621 h 6310747"/>
              <a:gd name="connsiteX1517" fmla="*/ 7446869 w 10852363"/>
              <a:gd name="connsiteY1517" fmla="*/ 1327146 h 6310747"/>
              <a:gd name="connsiteX1518" fmla="*/ 7446869 w 10852363"/>
              <a:gd name="connsiteY1518" fmla="*/ 1327146 h 6310747"/>
              <a:gd name="connsiteX1519" fmla="*/ 3098759 w 10852363"/>
              <a:gd name="connsiteY1519" fmla="*/ 1304997 h 6310747"/>
              <a:gd name="connsiteX1520" fmla="*/ 3282403 w 10852363"/>
              <a:gd name="connsiteY1520" fmla="*/ 1375179 h 6310747"/>
              <a:gd name="connsiteX1521" fmla="*/ 3300700 w 10852363"/>
              <a:gd name="connsiteY1521" fmla="*/ 1390485 h 6310747"/>
              <a:gd name="connsiteX1522" fmla="*/ 3304401 w 10852363"/>
              <a:gd name="connsiteY1522" fmla="*/ 1390623 h 6310747"/>
              <a:gd name="connsiteX1523" fmla="*/ 3297995 w 10852363"/>
              <a:gd name="connsiteY1523" fmla="*/ 1397155 h 6310747"/>
              <a:gd name="connsiteX1524" fmla="*/ 3260756 w 10852363"/>
              <a:gd name="connsiteY1524" fmla="*/ 1428528 h 6310747"/>
              <a:gd name="connsiteX1525" fmla="*/ 3243377 w 10852363"/>
              <a:gd name="connsiteY1525" fmla="*/ 1505865 h 6310747"/>
              <a:gd name="connsiteX1526" fmla="*/ 3183003 w 10852363"/>
              <a:gd name="connsiteY1526" fmla="*/ 1516608 h 6310747"/>
              <a:gd name="connsiteX1527" fmla="*/ 3174466 w 10852363"/>
              <a:gd name="connsiteY1527" fmla="*/ 1468629 h 6310747"/>
              <a:gd name="connsiteX1528" fmla="*/ 3131477 w 10852363"/>
              <a:gd name="connsiteY1528" fmla="*/ 1402033 h 6310747"/>
              <a:gd name="connsiteX1529" fmla="*/ 3084213 w 10852363"/>
              <a:gd name="connsiteY1529" fmla="*/ 1311451 h 6310747"/>
              <a:gd name="connsiteX1530" fmla="*/ 3098759 w 10852363"/>
              <a:gd name="connsiteY1530" fmla="*/ 1304997 h 6310747"/>
              <a:gd name="connsiteX1531" fmla="*/ 7867249 w 10852363"/>
              <a:gd name="connsiteY1531" fmla="*/ 1296868 h 6310747"/>
              <a:gd name="connsiteX1532" fmla="*/ 7878014 w 10852363"/>
              <a:gd name="connsiteY1532" fmla="*/ 1299930 h 6310747"/>
              <a:gd name="connsiteX1533" fmla="*/ 7886551 w 10852363"/>
              <a:gd name="connsiteY1533" fmla="*/ 1347909 h 6310747"/>
              <a:gd name="connsiteX1534" fmla="*/ 7867249 w 10852363"/>
              <a:gd name="connsiteY1534" fmla="*/ 1296868 h 6310747"/>
              <a:gd name="connsiteX1535" fmla="*/ 7429147 w 10852363"/>
              <a:gd name="connsiteY1535" fmla="*/ 1293176 h 6310747"/>
              <a:gd name="connsiteX1536" fmla="*/ 7446869 w 10852363"/>
              <a:gd name="connsiteY1536" fmla="*/ 1327146 h 6310747"/>
              <a:gd name="connsiteX1537" fmla="*/ 7429147 w 10852363"/>
              <a:gd name="connsiteY1537" fmla="*/ 1293176 h 6310747"/>
              <a:gd name="connsiteX1538" fmla="*/ 2336843 w 10852363"/>
              <a:gd name="connsiteY1538" fmla="*/ 1289753 h 6310747"/>
              <a:gd name="connsiteX1539" fmla="*/ 2489338 w 10852363"/>
              <a:gd name="connsiteY1539" fmla="*/ 1293555 h 6310747"/>
              <a:gd name="connsiteX1540" fmla="*/ 2528059 w 10852363"/>
              <a:gd name="connsiteY1540" fmla="*/ 1336164 h 6310747"/>
              <a:gd name="connsiteX1541" fmla="*/ 2403048 w 10852363"/>
              <a:gd name="connsiteY1541" fmla="*/ 1333660 h 6310747"/>
              <a:gd name="connsiteX1542" fmla="*/ 2213394 w 10852363"/>
              <a:gd name="connsiteY1542" fmla="*/ 1317907 h 6310747"/>
              <a:gd name="connsiteX1543" fmla="*/ 2336843 w 10852363"/>
              <a:gd name="connsiteY1543" fmla="*/ 1289753 h 6310747"/>
              <a:gd name="connsiteX1544" fmla="*/ 8100810 w 10852363"/>
              <a:gd name="connsiteY1544" fmla="*/ 1274981 h 6310747"/>
              <a:gd name="connsiteX1545" fmla="*/ 8128042 w 10852363"/>
              <a:gd name="connsiteY1545" fmla="*/ 1304941 h 6310747"/>
              <a:gd name="connsiteX1546" fmla="*/ 8171031 w 10852363"/>
              <a:gd name="connsiteY1546" fmla="*/ 1371537 h 6310747"/>
              <a:gd name="connsiteX1547" fmla="*/ 8136578 w 10852363"/>
              <a:gd name="connsiteY1547" fmla="*/ 1352915 h 6310747"/>
              <a:gd name="connsiteX1548" fmla="*/ 8093582 w 10852363"/>
              <a:gd name="connsiteY1548" fmla="*/ 1286321 h 6310747"/>
              <a:gd name="connsiteX1549" fmla="*/ 8100810 w 10852363"/>
              <a:gd name="connsiteY1549" fmla="*/ 1274981 h 6310747"/>
              <a:gd name="connsiteX1550" fmla="*/ 3301655 w 10852363"/>
              <a:gd name="connsiteY1550" fmla="*/ 1270554 h 6310747"/>
              <a:gd name="connsiteX1551" fmla="*/ 3295520 w 10852363"/>
              <a:gd name="connsiteY1551" fmla="*/ 1273853 h 6310747"/>
              <a:gd name="connsiteX1552" fmla="*/ 3284164 w 10852363"/>
              <a:gd name="connsiteY1552" fmla="*/ 1272954 h 6310747"/>
              <a:gd name="connsiteX1553" fmla="*/ 5438125 w 10852363"/>
              <a:gd name="connsiteY1553" fmla="*/ 1239095 h 6310747"/>
              <a:gd name="connsiteX1554" fmla="*/ 5481114 w 10852363"/>
              <a:gd name="connsiteY1554" fmla="*/ 1305691 h 6310747"/>
              <a:gd name="connsiteX1555" fmla="*/ 5524103 w 10852363"/>
              <a:gd name="connsiteY1555" fmla="*/ 1372286 h 6310747"/>
              <a:gd name="connsiteX1556" fmla="*/ 5438125 w 10852363"/>
              <a:gd name="connsiteY1556" fmla="*/ 1239095 h 6310747"/>
              <a:gd name="connsiteX1557" fmla="*/ 2673083 w 10852363"/>
              <a:gd name="connsiteY1557" fmla="*/ 1229529 h 6310747"/>
              <a:gd name="connsiteX1558" fmla="*/ 2669831 w 10852363"/>
              <a:gd name="connsiteY1558" fmla="*/ 1233213 h 6310747"/>
              <a:gd name="connsiteX1559" fmla="*/ 2666186 w 10852363"/>
              <a:gd name="connsiteY1559" fmla="*/ 1237342 h 6310747"/>
              <a:gd name="connsiteX1560" fmla="*/ 3847407 w 10852363"/>
              <a:gd name="connsiteY1560" fmla="*/ 1225154 h 6310747"/>
              <a:gd name="connsiteX1561" fmla="*/ 3847407 w 10852363"/>
              <a:gd name="connsiteY1561" fmla="*/ 1225154 h 6310747"/>
              <a:gd name="connsiteX1562" fmla="*/ 2677120 w 10852363"/>
              <a:gd name="connsiteY1562" fmla="*/ 1224956 h 6310747"/>
              <a:gd name="connsiteX1563" fmla="*/ 2673083 w 10852363"/>
              <a:gd name="connsiteY1563" fmla="*/ 1229529 h 6310747"/>
              <a:gd name="connsiteX1564" fmla="*/ 2675905 w 10852363"/>
              <a:gd name="connsiteY1564" fmla="*/ 1226332 h 6310747"/>
              <a:gd name="connsiteX1565" fmla="*/ 2677120 w 10852363"/>
              <a:gd name="connsiteY1565" fmla="*/ 1224956 h 6310747"/>
              <a:gd name="connsiteX1566" fmla="*/ 6494328 w 10852363"/>
              <a:gd name="connsiteY1566" fmla="*/ 1224400 h 6310747"/>
              <a:gd name="connsiteX1567" fmla="*/ 6494328 w 10852363"/>
              <a:gd name="connsiteY1567" fmla="*/ 1224400 h 6310747"/>
              <a:gd name="connsiteX1568" fmla="*/ 6706178 w 10852363"/>
              <a:gd name="connsiteY1568" fmla="*/ 1222670 h 6310747"/>
              <a:gd name="connsiteX1569" fmla="*/ 6744356 w 10852363"/>
              <a:gd name="connsiteY1569" fmla="*/ 1229410 h 6310747"/>
              <a:gd name="connsiteX1570" fmla="*/ 6726977 w 10852363"/>
              <a:gd name="connsiteY1570" fmla="*/ 1306747 h 6310747"/>
              <a:gd name="connsiteX1571" fmla="*/ 6627882 w 10852363"/>
              <a:gd name="connsiteY1571" fmla="*/ 1274881 h 6310747"/>
              <a:gd name="connsiteX1572" fmla="*/ 6706178 w 10852363"/>
              <a:gd name="connsiteY1572" fmla="*/ 1222670 h 6310747"/>
              <a:gd name="connsiteX1573" fmla="*/ 6475549 w 10852363"/>
              <a:gd name="connsiteY1573" fmla="*/ 1217301 h 6310747"/>
              <a:gd name="connsiteX1574" fmla="*/ 6494328 w 10852363"/>
              <a:gd name="connsiteY1574" fmla="*/ 1224400 h 6310747"/>
              <a:gd name="connsiteX1575" fmla="*/ 6475549 w 10852363"/>
              <a:gd name="connsiteY1575" fmla="*/ 1217301 h 6310747"/>
              <a:gd name="connsiteX1576" fmla="*/ 3252525 w 10852363"/>
              <a:gd name="connsiteY1576" fmla="*/ 1207259 h 6310747"/>
              <a:gd name="connsiteX1577" fmla="*/ 3263932 w 10852363"/>
              <a:gd name="connsiteY1577" fmla="*/ 1271353 h 6310747"/>
              <a:gd name="connsiteX1578" fmla="*/ 3284164 w 10852363"/>
              <a:gd name="connsiteY1578" fmla="*/ 1272954 h 6310747"/>
              <a:gd name="connsiteX1579" fmla="*/ 3279893 w 10852363"/>
              <a:gd name="connsiteY1579" fmla="*/ 1273540 h 6310747"/>
              <a:gd name="connsiteX1580" fmla="*/ 3200694 w 10852363"/>
              <a:gd name="connsiteY1580" fmla="*/ 1265979 h 6310747"/>
              <a:gd name="connsiteX1581" fmla="*/ 3136050 w 10852363"/>
              <a:gd name="connsiteY1581" fmla="*/ 1252730 h 6310747"/>
              <a:gd name="connsiteX1582" fmla="*/ 3252525 w 10852363"/>
              <a:gd name="connsiteY1582" fmla="*/ 1207259 h 6310747"/>
              <a:gd name="connsiteX1583" fmla="*/ 3390106 w 10852363"/>
              <a:gd name="connsiteY1583" fmla="*/ 1151844 h 6310747"/>
              <a:gd name="connsiteX1584" fmla="*/ 3437916 w 10852363"/>
              <a:gd name="connsiteY1584" fmla="*/ 1199018 h 6310747"/>
              <a:gd name="connsiteX1585" fmla="*/ 3355895 w 10852363"/>
              <a:gd name="connsiteY1585" fmla="*/ 1263111 h 6310747"/>
              <a:gd name="connsiteX1586" fmla="*/ 3301655 w 10852363"/>
              <a:gd name="connsiteY1586" fmla="*/ 1270554 h 6310747"/>
              <a:gd name="connsiteX1587" fmla="*/ 3328829 w 10852363"/>
              <a:gd name="connsiteY1587" fmla="*/ 1255939 h 6310747"/>
              <a:gd name="connsiteX1588" fmla="*/ 3369006 w 10852363"/>
              <a:gd name="connsiteY1588" fmla="*/ 1161787 h 6310747"/>
              <a:gd name="connsiteX1589" fmla="*/ 3390106 w 10852363"/>
              <a:gd name="connsiteY1589" fmla="*/ 1151844 h 6310747"/>
              <a:gd name="connsiteX1590" fmla="*/ 4955454 w 10852363"/>
              <a:gd name="connsiteY1590" fmla="*/ 1151736 h 6310747"/>
              <a:gd name="connsiteX1591" fmla="*/ 4955454 w 10852363"/>
              <a:gd name="connsiteY1591" fmla="*/ 1151736 h 6310747"/>
              <a:gd name="connsiteX1592" fmla="*/ 4955454 w 10852363"/>
              <a:gd name="connsiteY1592" fmla="*/ 1151736 h 6310747"/>
              <a:gd name="connsiteX1593" fmla="*/ 4955454 w 10852363"/>
              <a:gd name="connsiteY1593" fmla="*/ 1151736 h 6310747"/>
              <a:gd name="connsiteX1594" fmla="*/ 1789076 w 10852363"/>
              <a:gd name="connsiteY1594" fmla="*/ 1142831 h 6310747"/>
              <a:gd name="connsiteX1595" fmla="*/ 1782556 w 10852363"/>
              <a:gd name="connsiteY1595" fmla="*/ 1171832 h 6310747"/>
              <a:gd name="connsiteX1596" fmla="*/ 1789076 w 10852363"/>
              <a:gd name="connsiteY1596" fmla="*/ 1142831 h 6310747"/>
              <a:gd name="connsiteX1597" fmla="*/ 3800750 w 10852363"/>
              <a:gd name="connsiteY1597" fmla="*/ 1137940 h 6310747"/>
              <a:gd name="connsiteX1598" fmla="*/ 3801950 w 10852363"/>
              <a:gd name="connsiteY1598" fmla="*/ 1144688 h 6310747"/>
              <a:gd name="connsiteX1599" fmla="*/ 3800750 w 10852363"/>
              <a:gd name="connsiteY1599" fmla="*/ 1137940 h 6310747"/>
              <a:gd name="connsiteX1600" fmla="*/ 3800149 w 10852363"/>
              <a:gd name="connsiteY1600" fmla="*/ 1134566 h 6310747"/>
              <a:gd name="connsiteX1601" fmla="*/ 3800149 w 10852363"/>
              <a:gd name="connsiteY1601" fmla="*/ 1134566 h 6310747"/>
              <a:gd name="connsiteX1602" fmla="*/ 3675133 w 10852363"/>
              <a:gd name="connsiteY1602" fmla="*/ 1132064 h 6310747"/>
              <a:gd name="connsiteX1603" fmla="*/ 3619033 w 10852363"/>
              <a:gd name="connsiteY1603" fmla="*/ 1166792 h 6310747"/>
              <a:gd name="connsiteX1604" fmla="*/ 3675133 w 10852363"/>
              <a:gd name="connsiteY1604" fmla="*/ 1132064 h 6310747"/>
              <a:gd name="connsiteX1605" fmla="*/ 2209431 w 10852363"/>
              <a:gd name="connsiteY1605" fmla="*/ 1120625 h 6310747"/>
              <a:gd name="connsiteX1606" fmla="*/ 2209431 w 10852363"/>
              <a:gd name="connsiteY1606" fmla="*/ 1120625 h 6310747"/>
              <a:gd name="connsiteX1607" fmla="*/ 2207871 w 10852363"/>
              <a:gd name="connsiteY1607" fmla="*/ 1111855 h 6310747"/>
              <a:gd name="connsiteX1608" fmla="*/ 2209431 w 10852363"/>
              <a:gd name="connsiteY1608" fmla="*/ 1120625 h 6310747"/>
              <a:gd name="connsiteX1609" fmla="*/ 2208831 w 10852363"/>
              <a:gd name="connsiteY1609" fmla="*/ 1117252 h 6310747"/>
              <a:gd name="connsiteX1610" fmla="*/ 2207631 w 10852363"/>
              <a:gd name="connsiteY1610" fmla="*/ 1110505 h 6310747"/>
              <a:gd name="connsiteX1611" fmla="*/ 2207831 w 10852363"/>
              <a:gd name="connsiteY1611" fmla="*/ 1111630 h 6310747"/>
              <a:gd name="connsiteX1612" fmla="*/ 2207871 w 10852363"/>
              <a:gd name="connsiteY1612" fmla="*/ 1111855 h 6310747"/>
              <a:gd name="connsiteX1613" fmla="*/ 1054126 w 10852363"/>
              <a:gd name="connsiteY1613" fmla="*/ 1103455 h 6310747"/>
              <a:gd name="connsiteX1614" fmla="*/ 1054126 w 10852363"/>
              <a:gd name="connsiteY1614" fmla="*/ 1103455 h 6310747"/>
              <a:gd name="connsiteX1615" fmla="*/ 6939122 w 10852363"/>
              <a:gd name="connsiteY1615" fmla="*/ 1098857 h 6310747"/>
              <a:gd name="connsiteX1616" fmla="*/ 6973042 w 10852363"/>
              <a:gd name="connsiteY1616" fmla="*/ 1114475 h 6310747"/>
              <a:gd name="connsiteX1617" fmla="*/ 7089210 w 10852363"/>
              <a:gd name="connsiteY1617" fmla="*/ 1242295 h 6310747"/>
              <a:gd name="connsiteX1618" fmla="*/ 7037373 w 10852363"/>
              <a:gd name="connsiteY1618" fmla="*/ 1301017 h 6310747"/>
              <a:gd name="connsiteX1619" fmla="*/ 6972736 w 10852363"/>
              <a:gd name="connsiteY1619" fmla="*/ 1287766 h 6310747"/>
              <a:gd name="connsiteX1620" fmla="*/ 6860836 w 10852363"/>
              <a:gd name="connsiteY1620" fmla="*/ 1183938 h 6310747"/>
              <a:gd name="connsiteX1621" fmla="*/ 6908399 w 10852363"/>
              <a:gd name="connsiteY1621" fmla="*/ 1101231 h 6310747"/>
              <a:gd name="connsiteX1622" fmla="*/ 6939122 w 10852363"/>
              <a:gd name="connsiteY1622" fmla="*/ 1098857 h 6310747"/>
              <a:gd name="connsiteX1623" fmla="*/ 7624023 w 10852363"/>
              <a:gd name="connsiteY1623" fmla="*/ 1097637 h 6310747"/>
              <a:gd name="connsiteX1624" fmla="*/ 7624023 w 10852363"/>
              <a:gd name="connsiteY1624" fmla="*/ 1097637 h 6310747"/>
              <a:gd name="connsiteX1625" fmla="*/ 1052776 w 10852363"/>
              <a:gd name="connsiteY1625" fmla="*/ 1095865 h 6310747"/>
              <a:gd name="connsiteX1626" fmla="*/ 1054126 w 10852363"/>
              <a:gd name="connsiteY1626" fmla="*/ 1103455 h 6310747"/>
              <a:gd name="connsiteX1627" fmla="*/ 1053526 w 10852363"/>
              <a:gd name="connsiteY1627" fmla="*/ 1100082 h 6310747"/>
              <a:gd name="connsiteX1628" fmla="*/ 1052326 w 10852363"/>
              <a:gd name="connsiteY1628" fmla="*/ 1093335 h 6310747"/>
              <a:gd name="connsiteX1629" fmla="*/ 1052526 w 10852363"/>
              <a:gd name="connsiteY1629" fmla="*/ 1094460 h 6310747"/>
              <a:gd name="connsiteX1630" fmla="*/ 1052776 w 10852363"/>
              <a:gd name="connsiteY1630" fmla="*/ 1095865 h 6310747"/>
              <a:gd name="connsiteX1631" fmla="*/ 7617978 w 10852363"/>
              <a:gd name="connsiteY1631" fmla="*/ 1088273 h 6310747"/>
              <a:gd name="connsiteX1632" fmla="*/ 7624023 w 10852363"/>
              <a:gd name="connsiteY1632" fmla="*/ 1097637 h 6310747"/>
              <a:gd name="connsiteX1633" fmla="*/ 7617978 w 10852363"/>
              <a:gd name="connsiteY1633" fmla="*/ 1088273 h 6310747"/>
              <a:gd name="connsiteX1634" fmla="*/ 1533218 w 10852363"/>
              <a:gd name="connsiteY1634" fmla="*/ 1083175 h 6310747"/>
              <a:gd name="connsiteX1635" fmla="*/ 1580098 w 10852363"/>
              <a:gd name="connsiteY1635" fmla="*/ 1084113 h 6310747"/>
              <a:gd name="connsiteX1636" fmla="*/ 1558451 w 10852363"/>
              <a:gd name="connsiteY1636" fmla="*/ 1137463 h 6310747"/>
              <a:gd name="connsiteX1637" fmla="*/ 1489539 w 10852363"/>
              <a:gd name="connsiteY1637" fmla="*/ 1100226 h 6310747"/>
              <a:gd name="connsiteX1638" fmla="*/ 1533218 w 10852363"/>
              <a:gd name="connsiteY1638" fmla="*/ 1083175 h 6310747"/>
              <a:gd name="connsiteX1639" fmla="*/ 676171 w 10852363"/>
              <a:gd name="connsiteY1639" fmla="*/ 1079543 h 6310747"/>
              <a:gd name="connsiteX1640" fmla="*/ 676621 w 10852363"/>
              <a:gd name="connsiteY1640" fmla="*/ 1082073 h 6310747"/>
              <a:gd name="connsiteX1641" fmla="*/ 676421 w 10852363"/>
              <a:gd name="connsiteY1641" fmla="*/ 1080949 h 6310747"/>
              <a:gd name="connsiteX1642" fmla="*/ 674821 w 10852363"/>
              <a:gd name="connsiteY1642" fmla="*/ 1071954 h 6310747"/>
              <a:gd name="connsiteX1643" fmla="*/ 675421 w 10852363"/>
              <a:gd name="connsiteY1643" fmla="*/ 1075327 h 6310747"/>
              <a:gd name="connsiteX1644" fmla="*/ 676171 w 10852363"/>
              <a:gd name="connsiteY1644" fmla="*/ 1079543 h 6310747"/>
              <a:gd name="connsiteX1645" fmla="*/ 5647578 w 10852363"/>
              <a:gd name="connsiteY1645" fmla="*/ 1068031 h 6310747"/>
              <a:gd name="connsiteX1646" fmla="*/ 5658274 w 10852363"/>
              <a:gd name="connsiteY1646" fmla="*/ 1076181 h 6310747"/>
              <a:gd name="connsiteX1647" fmla="*/ 5632352 w 10852363"/>
              <a:gd name="connsiteY1647" fmla="*/ 1105545 h 6310747"/>
              <a:gd name="connsiteX1648" fmla="*/ 5647578 w 10852363"/>
              <a:gd name="connsiteY1648" fmla="*/ 1068031 h 6310747"/>
              <a:gd name="connsiteX1649" fmla="*/ 4495430 w 10852363"/>
              <a:gd name="connsiteY1649" fmla="*/ 1063833 h 6310747"/>
              <a:gd name="connsiteX1650" fmla="*/ 4709695 w 10852363"/>
              <a:gd name="connsiteY1650" fmla="*/ 1170717 h 6310747"/>
              <a:gd name="connsiteX1651" fmla="*/ 4511193 w 10852363"/>
              <a:gd name="connsiteY1651" fmla="*/ 1280282 h 6310747"/>
              <a:gd name="connsiteX1652" fmla="*/ 4080055 w 10852363"/>
              <a:gd name="connsiteY1652" fmla="*/ 1307496 h 6310747"/>
              <a:gd name="connsiteX1653" fmla="*/ 4368492 w 10852363"/>
              <a:gd name="connsiteY1653" fmla="*/ 1528407 h 6310747"/>
              <a:gd name="connsiteX1654" fmla="*/ 4359956 w 10852363"/>
              <a:gd name="connsiteY1654" fmla="*/ 1480433 h 6310747"/>
              <a:gd name="connsiteX1655" fmla="*/ 4890194 w 10852363"/>
              <a:gd name="connsiteY1655" fmla="*/ 1485078 h 6310747"/>
              <a:gd name="connsiteX1656" fmla="*/ 4713346 w 10852363"/>
              <a:gd name="connsiteY1656" fmla="*/ 1541292 h 6310747"/>
              <a:gd name="connsiteX1657" fmla="*/ 5165833 w 10852363"/>
              <a:gd name="connsiteY1657" fmla="*/ 1634021 h 6310747"/>
              <a:gd name="connsiteX1658" fmla="*/ 5174674 w 10852363"/>
              <a:gd name="connsiteY1658" fmla="*/ 1508705 h 6310747"/>
              <a:gd name="connsiteX1659" fmla="*/ 5208516 w 10852363"/>
              <a:gd name="connsiteY1659" fmla="*/ 1873908 h 6310747"/>
              <a:gd name="connsiteX1660" fmla="*/ 5665270 w 10852363"/>
              <a:gd name="connsiteY1660" fmla="*/ 1990625 h 6310747"/>
              <a:gd name="connsiteX1661" fmla="*/ 5497882 w 10852363"/>
              <a:gd name="connsiteY1661" fmla="*/ 1574940 h 6310747"/>
              <a:gd name="connsiteX1662" fmla="*/ 5468309 w 10852363"/>
              <a:gd name="connsiteY1662" fmla="*/ 1233724 h 6310747"/>
              <a:gd name="connsiteX1663" fmla="*/ 5851884 w 10852363"/>
              <a:gd name="connsiteY1663" fmla="*/ 1289217 h 6310747"/>
              <a:gd name="connsiteX1664" fmla="*/ 6343402 w 10852363"/>
              <a:gd name="connsiteY1664" fmla="*/ 1251254 h 6310747"/>
              <a:gd name="connsiteX1665" fmla="*/ 6610191 w 10852363"/>
              <a:gd name="connsiteY1665" fmla="*/ 1525515 h 6310747"/>
              <a:gd name="connsiteX1666" fmla="*/ 6821498 w 10852363"/>
              <a:gd name="connsiteY1666" fmla="*/ 1487917 h 6310747"/>
              <a:gd name="connsiteX1667" fmla="*/ 6726360 w 10852363"/>
              <a:gd name="connsiteY1667" fmla="*/ 1653334 h 6310747"/>
              <a:gd name="connsiteX1668" fmla="*/ 6941624 w 10852363"/>
              <a:gd name="connsiteY1668" fmla="*/ 1813020 h 6310747"/>
              <a:gd name="connsiteX1669" fmla="*/ 6747396 w 10852363"/>
              <a:gd name="connsiteY1669" fmla="*/ 1946571 h 6310747"/>
              <a:gd name="connsiteX1670" fmla="*/ 7027302 w 10852363"/>
              <a:gd name="connsiteY1670" fmla="*/ 2119501 h 6310747"/>
              <a:gd name="connsiteX1671" fmla="*/ 7725853 w 10852363"/>
              <a:gd name="connsiteY1671" fmla="*/ 2019959 h 6310747"/>
              <a:gd name="connsiteX1672" fmla="*/ 7630714 w 10852363"/>
              <a:gd name="connsiteY1672" fmla="*/ 2185376 h 6310747"/>
              <a:gd name="connsiteX1673" fmla="*/ 7648100 w 10852363"/>
              <a:gd name="connsiteY1673" fmla="*/ 2108039 h 6310747"/>
              <a:gd name="connsiteX1674" fmla="*/ 7350197 w 10852363"/>
              <a:gd name="connsiteY1674" fmla="*/ 2359027 h 6310747"/>
              <a:gd name="connsiteX1675" fmla="*/ 8022826 w 10852363"/>
              <a:gd name="connsiteY1675" fmla="*/ 2288844 h 6310747"/>
              <a:gd name="connsiteX1676" fmla="*/ 7794146 w 10852363"/>
              <a:gd name="connsiteY1676" fmla="*/ 2403778 h 6310747"/>
              <a:gd name="connsiteX1677" fmla="*/ 7923426 w 10852363"/>
              <a:gd name="connsiteY1677" fmla="*/ 2430273 h 6310747"/>
              <a:gd name="connsiteX1678" fmla="*/ 8043862 w 10852363"/>
              <a:gd name="connsiteY1678" fmla="*/ 2582080 h 6310747"/>
              <a:gd name="connsiteX1679" fmla="*/ 7965804 w 10852363"/>
              <a:gd name="connsiteY1679" fmla="*/ 2843455 h 6310747"/>
              <a:gd name="connsiteX1680" fmla="*/ 7853904 w 10852363"/>
              <a:gd name="connsiteY1680" fmla="*/ 2739622 h 6310747"/>
              <a:gd name="connsiteX1681" fmla="*/ 7831944 w 10852363"/>
              <a:gd name="connsiteY1681" fmla="*/ 2966264 h 6310747"/>
              <a:gd name="connsiteX1682" fmla="*/ 7668207 w 10852363"/>
              <a:gd name="connsiteY1682" fmla="*/ 2921153 h 6310747"/>
              <a:gd name="connsiteX1683" fmla="*/ 7719739 w 10852363"/>
              <a:gd name="connsiteY1683" fmla="*/ 3035727 h 6310747"/>
              <a:gd name="connsiteX1684" fmla="*/ 7758459 w 10852363"/>
              <a:gd name="connsiteY1684" fmla="*/ 3078330 h 6310747"/>
              <a:gd name="connsiteX1685" fmla="*/ 8129229 w 10852363"/>
              <a:gd name="connsiteY1685" fmla="*/ 3061857 h 6310747"/>
              <a:gd name="connsiteX1686" fmla="*/ 7948418 w 10852363"/>
              <a:gd name="connsiteY1686" fmla="*/ 2920793 h 6310747"/>
              <a:gd name="connsiteX1687" fmla="*/ 8275894 w 10852363"/>
              <a:gd name="connsiteY1687" fmla="*/ 3011014 h 6310747"/>
              <a:gd name="connsiteX1688" fmla="*/ 8413709 w 10852363"/>
              <a:gd name="connsiteY1688" fmla="*/ 3085484 h 6310747"/>
              <a:gd name="connsiteX1689" fmla="*/ 8331688 w 10852363"/>
              <a:gd name="connsiteY1689" fmla="*/ 3149576 h 6310747"/>
              <a:gd name="connsiteX1690" fmla="*/ 8525304 w 10852363"/>
              <a:gd name="connsiteY1690" fmla="*/ 3362607 h 6310747"/>
              <a:gd name="connsiteX1691" fmla="*/ 8469198 w 10852363"/>
              <a:gd name="connsiteY1691" fmla="*/ 3397342 h 6310747"/>
              <a:gd name="connsiteX1692" fmla="*/ 8477734 w 10852363"/>
              <a:gd name="connsiteY1692" fmla="*/ 3445316 h 6310747"/>
              <a:gd name="connsiteX1693" fmla="*/ 7822179 w 10852363"/>
              <a:gd name="connsiteY1693" fmla="*/ 3611457 h 6310747"/>
              <a:gd name="connsiteX1694" fmla="*/ 8378334 w 10852363"/>
              <a:gd name="connsiteY1694" fmla="*/ 3586745 h 6310747"/>
              <a:gd name="connsiteX1695" fmla="*/ 8266122 w 10852363"/>
              <a:gd name="connsiteY1695" fmla="*/ 3656209 h 6310747"/>
              <a:gd name="connsiteX1696" fmla="*/ 8451507 w 10852363"/>
              <a:gd name="connsiteY1696" fmla="*/ 3647970 h 6310747"/>
              <a:gd name="connsiteX1697" fmla="*/ 8580176 w 10852363"/>
              <a:gd name="connsiteY1697" fmla="*/ 4021052 h 6310747"/>
              <a:gd name="connsiteX1698" fmla="*/ 8467969 w 10852363"/>
              <a:gd name="connsiteY1698" fmla="*/ 4090510 h 6310747"/>
              <a:gd name="connsiteX1699" fmla="*/ 8269780 w 10852363"/>
              <a:gd name="connsiteY1699" fmla="*/ 4026782 h 6310747"/>
              <a:gd name="connsiteX1700" fmla="*/ 8252394 w 10852363"/>
              <a:gd name="connsiteY1700" fmla="*/ 4104120 h 6310747"/>
              <a:gd name="connsiteX1701" fmla="*/ 7890473 w 10852363"/>
              <a:gd name="connsiteY1701" fmla="*/ 3995281 h 6310747"/>
              <a:gd name="connsiteX1702" fmla="*/ 7623552 w 10852363"/>
              <a:gd name="connsiteY1702" fmla="*/ 4094977 h 6310747"/>
              <a:gd name="connsiteX1703" fmla="*/ 7596503 w 10852363"/>
              <a:gd name="connsiteY1703" fmla="*/ 4093362 h 6310747"/>
              <a:gd name="connsiteX1704" fmla="*/ 7592876 w 10852363"/>
              <a:gd name="connsiteY1704" fmla="*/ 4072980 h 6310747"/>
              <a:gd name="connsiteX1705" fmla="*/ 7593244 w 10852363"/>
              <a:gd name="connsiteY1705" fmla="*/ 4093167 h 6310747"/>
              <a:gd name="connsiteX1706" fmla="*/ 7596503 w 10852363"/>
              <a:gd name="connsiteY1706" fmla="*/ 4093362 h 6310747"/>
              <a:gd name="connsiteX1707" fmla="*/ 7598745 w 10852363"/>
              <a:gd name="connsiteY1707" fmla="*/ 4105964 h 6310747"/>
              <a:gd name="connsiteX1708" fmla="*/ 7601413 w 10852363"/>
              <a:gd name="connsiteY1708" fmla="*/ 4120959 h 6310747"/>
              <a:gd name="connsiteX1709" fmla="*/ 8027983 w 10852363"/>
              <a:gd name="connsiteY1709" fmla="*/ 4243041 h 6310747"/>
              <a:gd name="connsiteX1710" fmla="*/ 7881319 w 10852363"/>
              <a:gd name="connsiteY1710" fmla="*/ 4293889 h 6310747"/>
              <a:gd name="connsiteX1711" fmla="*/ 8506384 w 10852363"/>
              <a:gd name="connsiteY1711" fmla="*/ 4306409 h 6310747"/>
              <a:gd name="connsiteX1712" fmla="*/ 7713008 w 10852363"/>
              <a:gd name="connsiteY1712" fmla="*/ 4398082 h 6310747"/>
              <a:gd name="connsiteX1713" fmla="*/ 7574880 w 10852363"/>
              <a:gd name="connsiteY1713" fmla="*/ 4496904 h 6310747"/>
              <a:gd name="connsiteX1714" fmla="*/ 7850823 w 10852363"/>
              <a:gd name="connsiteY1714" fmla="*/ 4472552 h 6310747"/>
              <a:gd name="connsiteX1715" fmla="*/ 7773070 w 10852363"/>
              <a:gd name="connsiteY1715" fmla="*/ 4560631 h 6310747"/>
              <a:gd name="connsiteX1716" fmla="*/ 7941076 w 10852363"/>
              <a:gd name="connsiteY1716" fmla="*/ 4629734 h 6310747"/>
              <a:gd name="connsiteX1717" fmla="*/ 7931922 w 10852363"/>
              <a:gd name="connsiteY1717" fmla="*/ 4928342 h 6310747"/>
              <a:gd name="connsiteX1718" fmla="*/ 7586762 w 10852363"/>
              <a:gd name="connsiteY1718" fmla="*/ 5088748 h 6310747"/>
              <a:gd name="connsiteX1719" fmla="*/ 7539505 w 10852363"/>
              <a:gd name="connsiteY1719" fmla="*/ 4998165 h 6310747"/>
              <a:gd name="connsiteX1720" fmla="*/ 7069328 w 10852363"/>
              <a:gd name="connsiteY1720" fmla="*/ 5156068 h 6310747"/>
              <a:gd name="connsiteX1721" fmla="*/ 6897053 w 10852363"/>
              <a:gd name="connsiteY1721" fmla="*/ 5062978 h 6310747"/>
              <a:gd name="connsiteX1722" fmla="*/ 6900399 w 10852363"/>
              <a:gd name="connsiteY1722" fmla="*/ 5606848 h 6310747"/>
              <a:gd name="connsiteX1723" fmla="*/ 6792767 w 10852363"/>
              <a:gd name="connsiteY1723" fmla="*/ 5527003 h 6310747"/>
              <a:gd name="connsiteX1724" fmla="*/ 6783925 w 10852363"/>
              <a:gd name="connsiteY1724" fmla="*/ 5652319 h 6310747"/>
              <a:gd name="connsiteX1725" fmla="*/ 6685136 w 10852363"/>
              <a:gd name="connsiteY1725" fmla="*/ 5447162 h 6310747"/>
              <a:gd name="connsiteX1726" fmla="*/ 6426578 w 10852363"/>
              <a:gd name="connsiteY1726" fmla="*/ 5394176 h 6310747"/>
              <a:gd name="connsiteX1727" fmla="*/ 6078378 w 10852363"/>
              <a:gd name="connsiteY1727" fmla="*/ 4837422 h 6310747"/>
              <a:gd name="connsiteX1728" fmla="*/ 5927139 w 10852363"/>
              <a:gd name="connsiteY1728" fmla="*/ 5037568 h 6310747"/>
              <a:gd name="connsiteX1729" fmla="*/ 5551484 w 10852363"/>
              <a:gd name="connsiteY1729" fmla="*/ 5376641 h 6310747"/>
              <a:gd name="connsiteX1730" fmla="*/ 5150836 w 10852363"/>
              <a:gd name="connsiteY1730" fmla="*/ 5225195 h 6310747"/>
              <a:gd name="connsiteX1731" fmla="*/ 5508801 w 10852363"/>
              <a:gd name="connsiteY1731" fmla="*/ 5136756 h 6310747"/>
              <a:gd name="connsiteX1732" fmla="*/ 5607895 w 10852363"/>
              <a:gd name="connsiteY1732" fmla="*/ 5168616 h 6310747"/>
              <a:gd name="connsiteX1733" fmla="*/ 5413663 w 10852363"/>
              <a:gd name="connsiteY1733" fmla="*/ 5302173 h 6310747"/>
              <a:gd name="connsiteX1734" fmla="*/ 5617898 w 10852363"/>
              <a:gd name="connsiteY1734" fmla="*/ 5253216 h 6310747"/>
              <a:gd name="connsiteX1735" fmla="*/ 5642006 w 10852363"/>
              <a:gd name="connsiteY1735" fmla="*/ 5204646 h 6310747"/>
              <a:gd name="connsiteX1736" fmla="*/ 5646617 w 10852363"/>
              <a:gd name="connsiteY1736" fmla="*/ 5211225 h 6310747"/>
              <a:gd name="connsiteX1737" fmla="*/ 5672539 w 10852363"/>
              <a:gd name="connsiteY1737" fmla="*/ 5181866 h 6310747"/>
              <a:gd name="connsiteX1738" fmla="*/ 5661843 w 10852363"/>
              <a:gd name="connsiteY1738" fmla="*/ 5173714 h 6310747"/>
              <a:gd name="connsiteX1739" fmla="*/ 5655026 w 10852363"/>
              <a:gd name="connsiteY1739" fmla="*/ 5176497 h 6310747"/>
              <a:gd name="connsiteX1740" fmla="*/ 5679497 w 10852363"/>
              <a:gd name="connsiteY1740" fmla="*/ 5102370 h 6310747"/>
              <a:gd name="connsiteX1741" fmla="*/ 5750597 w 10852363"/>
              <a:gd name="connsiteY1741" fmla="*/ 4920491 h 6310747"/>
              <a:gd name="connsiteX1742" fmla="*/ 5552712 w 10852363"/>
              <a:gd name="connsiteY1742" fmla="*/ 4683468 h 6310747"/>
              <a:gd name="connsiteX1743" fmla="*/ 5613087 w 10852363"/>
              <a:gd name="connsiteY1743" fmla="*/ 4672726 h 6310747"/>
              <a:gd name="connsiteX1744" fmla="*/ 5667463 w 10852363"/>
              <a:gd name="connsiteY1744" fmla="*/ 4562997 h 6310747"/>
              <a:gd name="connsiteX1745" fmla="*/ 5668332 w 10852363"/>
              <a:gd name="connsiteY1745" fmla="*/ 4562343 h 6310747"/>
              <a:gd name="connsiteX1746" fmla="*/ 5670060 w 10852363"/>
              <a:gd name="connsiteY1746" fmla="*/ 4566303 h 6310747"/>
              <a:gd name="connsiteX1747" fmla="*/ 5690840 w 10852363"/>
              <a:gd name="connsiteY1747" fmla="*/ 4584647 h 6310747"/>
              <a:gd name="connsiteX1748" fmla="*/ 5746946 w 10852363"/>
              <a:gd name="connsiteY1748" fmla="*/ 4549917 h 6310747"/>
              <a:gd name="connsiteX1749" fmla="*/ 5712491 w 10852363"/>
              <a:gd name="connsiteY1749" fmla="*/ 4531299 h 6310747"/>
              <a:gd name="connsiteX1750" fmla="*/ 5710850 w 10852363"/>
              <a:gd name="connsiteY1750" fmla="*/ 4530412 h 6310747"/>
              <a:gd name="connsiteX1751" fmla="*/ 5759095 w 10852363"/>
              <a:gd name="connsiteY1751" fmla="*/ 4495132 h 6310747"/>
              <a:gd name="connsiteX1752" fmla="*/ 5768593 w 10852363"/>
              <a:gd name="connsiteY1752" fmla="*/ 4496567 h 6310747"/>
              <a:gd name="connsiteX1753" fmla="*/ 5767273 w 10852363"/>
              <a:gd name="connsiteY1753" fmla="*/ 4489151 h 6310747"/>
              <a:gd name="connsiteX1754" fmla="*/ 5799564 w 10852363"/>
              <a:gd name="connsiteY1754" fmla="*/ 4465538 h 6310747"/>
              <a:gd name="connsiteX1755" fmla="*/ 5872262 w 10852363"/>
              <a:gd name="connsiteY1755" fmla="*/ 4379130 h 6310747"/>
              <a:gd name="connsiteX1756" fmla="*/ 5561867 w 10852363"/>
              <a:gd name="connsiteY1756" fmla="*/ 4384861 h 6310747"/>
              <a:gd name="connsiteX1757" fmla="*/ 5539907 w 10852363"/>
              <a:gd name="connsiteY1757" fmla="*/ 4611502 h 6310747"/>
              <a:gd name="connsiteX1758" fmla="*/ 5440507 w 10852363"/>
              <a:gd name="connsiteY1758" fmla="*/ 4752932 h 6310747"/>
              <a:gd name="connsiteX1759" fmla="*/ 5509723 w 10852363"/>
              <a:gd name="connsiteY1759" fmla="*/ 4616873 h 6310747"/>
              <a:gd name="connsiteX1760" fmla="*/ 5431659 w 10852363"/>
              <a:gd name="connsiteY1760" fmla="*/ 4878249 h 6310747"/>
              <a:gd name="connsiteX1761" fmla="*/ 5181326 w 10852363"/>
              <a:gd name="connsiteY1761" fmla="*/ 5046534 h 6310747"/>
              <a:gd name="connsiteX1762" fmla="*/ 4978867 w 10852363"/>
              <a:gd name="connsiteY1762" fmla="*/ 4958814 h 6310747"/>
              <a:gd name="connsiteX1763" fmla="*/ 5065156 w 10852363"/>
              <a:gd name="connsiteY1763" fmla="*/ 4918709 h 6310747"/>
              <a:gd name="connsiteX1764" fmla="*/ 4841669 w 10852363"/>
              <a:gd name="connsiteY1764" fmla="*/ 4537758 h 6310747"/>
              <a:gd name="connsiteX1765" fmla="*/ 4923378 w 10852363"/>
              <a:gd name="connsiteY1765" fmla="*/ 4646957 h 6310747"/>
              <a:gd name="connsiteX1766" fmla="*/ 4609331 w 10852363"/>
              <a:gd name="connsiteY1766" fmla="*/ 4282113 h 6310747"/>
              <a:gd name="connsiteX1767" fmla="*/ 4613288 w 10852363"/>
              <a:gd name="connsiteY1767" fmla="*/ 4479397 h 6310747"/>
              <a:gd name="connsiteX1768" fmla="*/ 4604446 w 10852363"/>
              <a:gd name="connsiteY1768" fmla="*/ 4604714 h 6310747"/>
              <a:gd name="connsiteX1769" fmla="*/ 4681894 w 10852363"/>
              <a:gd name="connsiteY1769" fmla="*/ 4689925 h 6310747"/>
              <a:gd name="connsiteX1770" fmla="*/ 4599255 w 10852363"/>
              <a:gd name="connsiteY1770" fmla="*/ 5100604 h 6310747"/>
              <a:gd name="connsiteX1771" fmla="*/ 4440091 w 10852363"/>
              <a:gd name="connsiteY1771" fmla="*/ 4906190 h 6310747"/>
              <a:gd name="connsiteX1772" fmla="*/ 4301658 w 10852363"/>
              <a:gd name="connsiteY1772" fmla="*/ 5178302 h 6310747"/>
              <a:gd name="connsiteX1773" fmla="*/ 4676703 w 10852363"/>
              <a:gd name="connsiteY1773" fmla="*/ 5185815 h 6310747"/>
              <a:gd name="connsiteX1774" fmla="*/ 4589796 w 10852363"/>
              <a:gd name="connsiteY1774" fmla="*/ 5572507 h 6310747"/>
              <a:gd name="connsiteX1775" fmla="*/ 4503810 w 10852363"/>
              <a:gd name="connsiteY1775" fmla="*/ 5439312 h 6310747"/>
              <a:gd name="connsiteX1776" fmla="*/ 4447705 w 10852363"/>
              <a:gd name="connsiteY1776" fmla="*/ 5474046 h 6310747"/>
              <a:gd name="connsiteX1777" fmla="*/ 4512653 w 10852363"/>
              <a:gd name="connsiteY1777" fmla="*/ 5314001 h 6310747"/>
              <a:gd name="connsiteX1778" fmla="*/ 3994914 w 10852363"/>
              <a:gd name="connsiteY1778" fmla="*/ 5554612 h 6310747"/>
              <a:gd name="connsiteX1779" fmla="*/ 4111393 w 10852363"/>
              <a:gd name="connsiteY1779" fmla="*/ 5509135 h 6310747"/>
              <a:gd name="connsiteX1780" fmla="*/ 3649753 w 10852363"/>
              <a:gd name="connsiteY1780" fmla="*/ 5715018 h 6310747"/>
              <a:gd name="connsiteX1781" fmla="*/ 3486016 w 10852363"/>
              <a:gd name="connsiteY1781" fmla="*/ 5669907 h 6310747"/>
              <a:gd name="connsiteX1782" fmla="*/ 3563464 w 10852363"/>
              <a:gd name="connsiteY1782" fmla="*/ 5755123 h 6310747"/>
              <a:gd name="connsiteX1783" fmla="*/ 3378079 w 10852363"/>
              <a:gd name="connsiteY1783" fmla="*/ 5763357 h 6310747"/>
              <a:gd name="connsiteX1784" fmla="*/ 3274404 w 10852363"/>
              <a:gd name="connsiteY1784" fmla="*/ 5880801 h 6310747"/>
              <a:gd name="connsiteX1785" fmla="*/ 3593959 w 10852363"/>
              <a:gd name="connsiteY1785" fmla="*/ 5576456 h 6310747"/>
              <a:gd name="connsiteX1786" fmla="*/ 3580842 w 10852363"/>
              <a:gd name="connsiteY1786" fmla="*/ 5677781 h 6310747"/>
              <a:gd name="connsiteX1787" fmla="*/ 3628718 w 10852363"/>
              <a:gd name="connsiteY1787" fmla="*/ 5421782 h 6310747"/>
              <a:gd name="connsiteX1788" fmla="*/ 3642140 w 10852363"/>
              <a:gd name="connsiteY1788" fmla="*/ 5147161 h 6310747"/>
              <a:gd name="connsiteX1789" fmla="*/ 3335701 w 10852363"/>
              <a:gd name="connsiteY1789" fmla="*/ 5350176 h 6310747"/>
              <a:gd name="connsiteX1790" fmla="*/ 2765817 w 10852363"/>
              <a:gd name="connsiteY1790" fmla="*/ 5822800 h 6310747"/>
              <a:gd name="connsiteX1791" fmla="*/ 2434080 w 10852363"/>
              <a:gd name="connsiteY1791" fmla="*/ 5708589 h 6310747"/>
              <a:gd name="connsiteX1792" fmla="*/ 2419161 w 10852363"/>
              <a:gd name="connsiteY1792" fmla="*/ 5725937 h 6310747"/>
              <a:gd name="connsiteX1793" fmla="*/ 2415554 w 10852363"/>
              <a:gd name="connsiteY1793" fmla="*/ 5731596 h 6310747"/>
              <a:gd name="connsiteX1794" fmla="*/ 2416755 w 10852363"/>
              <a:gd name="connsiteY1794" fmla="*/ 5719939 h 6310747"/>
              <a:gd name="connsiteX1795" fmla="*/ 2507871 w 10852363"/>
              <a:gd name="connsiteY1795" fmla="*/ 5423228 h 6310747"/>
              <a:gd name="connsiteX1796" fmla="*/ 2339865 w 10852363"/>
              <a:gd name="connsiteY1796" fmla="*/ 5354130 h 6310747"/>
              <a:gd name="connsiteX1797" fmla="*/ 2560014 w 10852363"/>
              <a:gd name="connsiteY1797" fmla="*/ 5191215 h 6310747"/>
              <a:gd name="connsiteX1798" fmla="*/ 2473723 w 10852363"/>
              <a:gd name="connsiteY1798" fmla="*/ 5231315 h 6310747"/>
              <a:gd name="connsiteX1799" fmla="*/ 2335908 w 10852363"/>
              <a:gd name="connsiteY1799" fmla="*/ 5156846 h 6310747"/>
              <a:gd name="connsiteX1800" fmla="*/ 2244733 w 10852363"/>
              <a:gd name="connsiteY1800" fmla="*/ 5519546 h 6310747"/>
              <a:gd name="connsiteX1801" fmla="*/ 2193201 w 10852363"/>
              <a:gd name="connsiteY1801" fmla="*/ 5404972 h 6310747"/>
              <a:gd name="connsiteX1802" fmla="*/ 1908416 w 10852363"/>
              <a:gd name="connsiteY1802" fmla="*/ 5554641 h 6310747"/>
              <a:gd name="connsiteX1803" fmla="*/ 1925794 w 10852363"/>
              <a:gd name="connsiteY1803" fmla="*/ 5477299 h 6310747"/>
              <a:gd name="connsiteX1804" fmla="*/ 1498614 w 10852363"/>
              <a:gd name="connsiteY1804" fmla="*/ 5701802 h 6310747"/>
              <a:gd name="connsiteX1805" fmla="*/ 1451356 w 10852363"/>
              <a:gd name="connsiteY1805" fmla="*/ 5611214 h 6310747"/>
              <a:gd name="connsiteX1806" fmla="*/ 873241 w 10852363"/>
              <a:gd name="connsiteY1806" fmla="*/ 5862568 h 6310747"/>
              <a:gd name="connsiteX1807" fmla="*/ 1455930 w 10852363"/>
              <a:gd name="connsiteY1807" fmla="*/ 5461911 h 6310747"/>
              <a:gd name="connsiteX1808" fmla="*/ 1637358 w 10852363"/>
              <a:gd name="connsiteY1808" fmla="*/ 5256393 h 6310747"/>
              <a:gd name="connsiteX1809" fmla="*/ 1542219 w 10852363"/>
              <a:gd name="connsiteY1809" fmla="*/ 5421811 h 6310747"/>
              <a:gd name="connsiteX1810" fmla="*/ 1564179 w 10852363"/>
              <a:gd name="connsiteY1810" fmla="*/ 5195169 h 6310747"/>
              <a:gd name="connsiteX1811" fmla="*/ 1590406 w 10852363"/>
              <a:gd name="connsiteY1811" fmla="*/ 4992515 h 6310747"/>
              <a:gd name="connsiteX1812" fmla="*/ 1672733 w 10852363"/>
              <a:gd name="connsiteY1812" fmla="*/ 4755132 h 6310747"/>
              <a:gd name="connsiteX1813" fmla="*/ 1551679 w 10852363"/>
              <a:gd name="connsiteY1813" fmla="*/ 4949907 h 6310747"/>
              <a:gd name="connsiteX1814" fmla="*/ 1280309 w 10852363"/>
              <a:gd name="connsiteY1814" fmla="*/ 4824956 h 6310747"/>
              <a:gd name="connsiteX1815" fmla="*/ 1396789 w 10852363"/>
              <a:gd name="connsiteY1815" fmla="*/ 4779479 h 6310747"/>
              <a:gd name="connsiteX1816" fmla="*/ 1319342 w 10852363"/>
              <a:gd name="connsiteY1816" fmla="*/ 4694268 h 6310747"/>
              <a:gd name="connsiteX1817" fmla="*/ 1341606 w 10852363"/>
              <a:gd name="connsiteY1817" fmla="*/ 4294331 h 6310747"/>
              <a:gd name="connsiteX1818" fmla="*/ 1220864 w 10852363"/>
              <a:gd name="connsiteY1818" fmla="*/ 4315815 h 6310747"/>
              <a:gd name="connsiteX1819" fmla="*/ 1229401 w 10852363"/>
              <a:gd name="connsiteY1819" fmla="*/ 4363794 h 6310747"/>
              <a:gd name="connsiteX1820" fmla="*/ 1139148 w 10852363"/>
              <a:gd name="connsiteY1820" fmla="*/ 4206617 h 6310747"/>
              <a:gd name="connsiteX1821" fmla="*/ 854973 w 10852363"/>
              <a:gd name="connsiteY1821" fmla="*/ 4009694 h 6310747"/>
              <a:gd name="connsiteX1822" fmla="*/ 1070854 w 10852363"/>
              <a:gd name="connsiteY1822" fmla="*/ 3822793 h 6310747"/>
              <a:gd name="connsiteX1823" fmla="*/ 1235203 w 10852363"/>
              <a:gd name="connsiteY1823" fmla="*/ 3521318 h 6310747"/>
              <a:gd name="connsiteX1824" fmla="*/ 1157762 w 10852363"/>
              <a:gd name="connsiteY1824" fmla="*/ 3436106 h 6310747"/>
              <a:gd name="connsiteX1825" fmla="*/ 1416631 w 10852363"/>
              <a:gd name="connsiteY1825" fmla="*/ 3315800 h 6310747"/>
              <a:gd name="connsiteX1826" fmla="*/ 1433705 w 10852363"/>
              <a:gd name="connsiteY1826" fmla="*/ 3411754 h 6310747"/>
              <a:gd name="connsiteX1827" fmla="*/ 1726722 w 10852363"/>
              <a:gd name="connsiteY1827" fmla="*/ 3483360 h 6310747"/>
              <a:gd name="connsiteX1828" fmla="*/ 1718185 w 10852363"/>
              <a:gd name="connsiteY1828" fmla="*/ 3435381 h 6310747"/>
              <a:gd name="connsiteX1829" fmla="*/ 1830391 w 10852363"/>
              <a:gd name="connsiteY1829" fmla="*/ 3365922 h 6310747"/>
              <a:gd name="connsiteX1830" fmla="*/ 1183982 w 10852363"/>
              <a:gd name="connsiteY1830" fmla="*/ 3233453 h 6310747"/>
              <a:gd name="connsiteX1831" fmla="*/ 1115570 w 10852363"/>
              <a:gd name="connsiteY1831" fmla="*/ 3220879 h 6310747"/>
              <a:gd name="connsiteX1832" fmla="*/ 1115570 w 10852363"/>
              <a:gd name="connsiteY1832" fmla="*/ 3220879 h 6310747"/>
              <a:gd name="connsiteX1833" fmla="*/ 1071860 w 10852363"/>
              <a:gd name="connsiteY1833" fmla="*/ 3218603 h 6310747"/>
              <a:gd name="connsiteX1834" fmla="*/ 1024521 w 10852363"/>
              <a:gd name="connsiteY1834" fmla="*/ 3212333 h 6310747"/>
              <a:gd name="connsiteX1835" fmla="*/ 908351 w 10852363"/>
              <a:gd name="connsiteY1835" fmla="*/ 3084508 h 6310747"/>
              <a:gd name="connsiteX1836" fmla="*/ 580875 w 10852363"/>
              <a:gd name="connsiteY1836" fmla="*/ 2994287 h 6310747"/>
              <a:gd name="connsiteX1837" fmla="*/ 921768 w 10852363"/>
              <a:gd name="connsiteY1837" fmla="*/ 2809893 h 6310747"/>
              <a:gd name="connsiteX1838" fmla="*/ 818404 w 10852363"/>
              <a:gd name="connsiteY1838" fmla="*/ 2754040 h 6310747"/>
              <a:gd name="connsiteX1839" fmla="*/ 883353 w 10852363"/>
              <a:gd name="connsiteY1839" fmla="*/ 2593994 h 6310747"/>
              <a:gd name="connsiteX1840" fmla="*/ 642173 w 10852363"/>
              <a:gd name="connsiteY1840" fmla="*/ 2463667 h 6310747"/>
              <a:gd name="connsiteX1841" fmla="*/ 366535 w 10852363"/>
              <a:gd name="connsiteY1841" fmla="*/ 2314724 h 6310747"/>
              <a:gd name="connsiteX1842" fmla="*/ 935495 w 10852363"/>
              <a:gd name="connsiteY1842" fmla="*/ 2361977 h 6310747"/>
              <a:gd name="connsiteX1843" fmla="*/ 905617 w 10852363"/>
              <a:gd name="connsiteY1843" fmla="*/ 2194057 h 6310747"/>
              <a:gd name="connsiteX1844" fmla="*/ 953186 w 10852363"/>
              <a:gd name="connsiteY1844" fmla="*/ 2111349 h 6310747"/>
              <a:gd name="connsiteX1845" fmla="*/ 1302309 w 10852363"/>
              <a:gd name="connsiteY1845" fmla="*/ 2148220 h 6310747"/>
              <a:gd name="connsiteX1846" fmla="*/ 1130346 w 10852363"/>
              <a:gd name="connsiteY1846" fmla="*/ 1881839 h 6310747"/>
              <a:gd name="connsiteX1847" fmla="*/ 1453852 w 10852363"/>
              <a:gd name="connsiteY1847" fmla="*/ 1774779 h 6310747"/>
              <a:gd name="connsiteX1848" fmla="*/ 1600211 w 10852363"/>
              <a:gd name="connsiteY1848" fmla="*/ 1897232 h 6310747"/>
              <a:gd name="connsiteX1849" fmla="*/ 1639244 w 10852363"/>
              <a:gd name="connsiteY1849" fmla="*/ 1766544 h 6310747"/>
              <a:gd name="connsiteX1850" fmla="*/ 2212778 w 10852363"/>
              <a:gd name="connsiteY1850" fmla="*/ 1664494 h 6310747"/>
              <a:gd name="connsiteX1851" fmla="*/ 2070999 w 10852363"/>
              <a:gd name="connsiteY1851" fmla="*/ 1392742 h 6310747"/>
              <a:gd name="connsiteX1852" fmla="*/ 2639959 w 10852363"/>
              <a:gd name="connsiteY1852" fmla="*/ 1439996 h 6310747"/>
              <a:gd name="connsiteX1853" fmla="*/ 3033198 w 10852363"/>
              <a:gd name="connsiteY1853" fmla="*/ 1805153 h 6310747"/>
              <a:gd name="connsiteX1854" fmla="*/ 3065069 w 10852363"/>
              <a:gd name="connsiteY1854" fmla="*/ 1834565 h 6310747"/>
              <a:gd name="connsiteX1855" fmla="*/ 3066241 w 10852363"/>
              <a:gd name="connsiteY1855" fmla="*/ 1836685 h 6310747"/>
              <a:gd name="connsiteX1856" fmla="*/ 3087559 w 10852363"/>
              <a:gd name="connsiteY1856" fmla="*/ 1855321 h 6310747"/>
              <a:gd name="connsiteX1857" fmla="*/ 3065069 w 10852363"/>
              <a:gd name="connsiteY1857" fmla="*/ 1834565 h 6310747"/>
              <a:gd name="connsiteX1858" fmla="*/ 3052611 w 10852363"/>
              <a:gd name="connsiteY1858" fmla="*/ 1812041 h 6310747"/>
              <a:gd name="connsiteX1859" fmla="*/ 3040301 w 10852363"/>
              <a:gd name="connsiteY1859" fmla="*/ 1764733 h 6310747"/>
              <a:gd name="connsiteX1860" fmla="*/ 3139397 w 10852363"/>
              <a:gd name="connsiteY1860" fmla="*/ 1796599 h 6310747"/>
              <a:gd name="connsiteX1861" fmla="*/ 3475714 w 10852363"/>
              <a:gd name="connsiteY1861" fmla="*/ 1761504 h 6310747"/>
              <a:gd name="connsiteX1862" fmla="*/ 3630603 w 10852363"/>
              <a:gd name="connsiteY1862" fmla="*/ 1931933 h 6310747"/>
              <a:gd name="connsiteX1863" fmla="*/ 3798915 w 10852363"/>
              <a:gd name="connsiteY1863" fmla="*/ 1827740 h 6310747"/>
              <a:gd name="connsiteX1864" fmla="*/ 3841910 w 10852363"/>
              <a:gd name="connsiteY1864" fmla="*/ 1894335 h 6310747"/>
              <a:gd name="connsiteX1865" fmla="*/ 3648912 w 10852363"/>
              <a:gd name="connsiteY1865" fmla="*/ 1334717 h 6310747"/>
              <a:gd name="connsiteX1866" fmla="*/ 4075787 w 10852363"/>
              <a:gd name="connsiteY1866" fmla="*/ 1283509 h 6310747"/>
              <a:gd name="connsiteX1867" fmla="*/ 3994071 w 10852363"/>
              <a:gd name="connsiteY1867" fmla="*/ 1174306 h 6310747"/>
              <a:gd name="connsiteX1868" fmla="*/ 4416367 w 10852363"/>
              <a:gd name="connsiteY1868" fmla="*/ 1272408 h 6310747"/>
              <a:gd name="connsiteX1869" fmla="*/ 4321852 w 10852363"/>
              <a:gd name="connsiteY1869" fmla="*/ 1091237 h 6310747"/>
              <a:gd name="connsiteX1870" fmla="*/ 4495430 w 10852363"/>
              <a:gd name="connsiteY1870" fmla="*/ 1063833 h 6310747"/>
              <a:gd name="connsiteX1871" fmla="*/ 668775 w 10852363"/>
              <a:gd name="connsiteY1871" fmla="*/ 1062587 h 6310747"/>
              <a:gd name="connsiteX1872" fmla="*/ 674821 w 10852363"/>
              <a:gd name="connsiteY1872" fmla="*/ 1071954 h 6310747"/>
              <a:gd name="connsiteX1873" fmla="*/ 668775 w 10852363"/>
              <a:gd name="connsiteY1873" fmla="*/ 1062587 h 6310747"/>
              <a:gd name="connsiteX1874" fmla="*/ 2449806 w 10852363"/>
              <a:gd name="connsiteY1874" fmla="*/ 1060455 h 6310747"/>
              <a:gd name="connsiteX1875" fmla="*/ 2481107 w 10852363"/>
              <a:gd name="connsiteY1875" fmla="*/ 1072285 h 6310747"/>
              <a:gd name="connsiteX1876" fmla="*/ 2308527 w 10852363"/>
              <a:gd name="connsiteY1876" fmla="*/ 1152491 h 6310747"/>
              <a:gd name="connsiteX1877" fmla="*/ 2299990 w 10852363"/>
              <a:gd name="connsiteY1877" fmla="*/ 1104512 h 6310747"/>
              <a:gd name="connsiteX1878" fmla="*/ 2449806 w 10852363"/>
              <a:gd name="connsiteY1878" fmla="*/ 1060455 h 6310747"/>
              <a:gd name="connsiteX1879" fmla="*/ 3692518 w 10852363"/>
              <a:gd name="connsiteY1879" fmla="*/ 1054726 h 6310747"/>
              <a:gd name="connsiteX1880" fmla="*/ 3692518 w 10852363"/>
              <a:gd name="connsiteY1880" fmla="*/ 1054726 h 6310747"/>
              <a:gd name="connsiteX1881" fmla="*/ 7365465 w 10852363"/>
              <a:gd name="connsiteY1881" fmla="*/ 1044651 h 6310747"/>
              <a:gd name="connsiteX1882" fmla="*/ 7404186 w 10852363"/>
              <a:gd name="connsiteY1882" fmla="*/ 1087260 h 6310747"/>
              <a:gd name="connsiteX1883" fmla="*/ 7485902 w 10852363"/>
              <a:gd name="connsiteY1883" fmla="*/ 1196458 h 6310747"/>
              <a:gd name="connsiteX1884" fmla="*/ 7416991 w 10852363"/>
              <a:gd name="connsiteY1884" fmla="*/ 1159226 h 6310747"/>
              <a:gd name="connsiteX1885" fmla="*/ 7365465 w 10852363"/>
              <a:gd name="connsiteY1885" fmla="*/ 1044651 h 6310747"/>
              <a:gd name="connsiteX1886" fmla="*/ 6847960 w 10852363"/>
              <a:gd name="connsiteY1886" fmla="*/ 1037740 h 6310747"/>
              <a:gd name="connsiteX1887" fmla="*/ 6835226 w 10852363"/>
              <a:gd name="connsiteY1887" fmla="*/ 1040006 h 6310747"/>
              <a:gd name="connsiteX1888" fmla="*/ 6847960 w 10852363"/>
              <a:gd name="connsiteY1888" fmla="*/ 1037740 h 6310747"/>
              <a:gd name="connsiteX1889" fmla="*/ 6832022 w 10852363"/>
              <a:gd name="connsiteY1889" fmla="*/ 1022012 h 6310747"/>
              <a:gd name="connsiteX1890" fmla="*/ 6835226 w 10852363"/>
              <a:gd name="connsiteY1890" fmla="*/ 1040006 h 6310747"/>
              <a:gd name="connsiteX1891" fmla="*/ 6832022 w 10852363"/>
              <a:gd name="connsiteY1891" fmla="*/ 1022012 h 6310747"/>
              <a:gd name="connsiteX1892" fmla="*/ 2843340 w 10852363"/>
              <a:gd name="connsiteY1892" fmla="*/ 1007833 h 6310747"/>
              <a:gd name="connsiteX1893" fmla="*/ 2843340 w 10852363"/>
              <a:gd name="connsiteY1893" fmla="*/ 1007833 h 6310747"/>
              <a:gd name="connsiteX1894" fmla="*/ 2246494 w 10852363"/>
              <a:gd name="connsiteY1894" fmla="*/ 998023 h 6310747"/>
              <a:gd name="connsiteX1895" fmla="*/ 2317369 w 10852363"/>
              <a:gd name="connsiteY1895" fmla="*/ 1027175 h 6310747"/>
              <a:gd name="connsiteX1896" fmla="*/ 2222542 w 10852363"/>
              <a:gd name="connsiteY1896" fmla="*/ 1019301 h 6310747"/>
              <a:gd name="connsiteX1897" fmla="*/ 2246494 w 10852363"/>
              <a:gd name="connsiteY1897" fmla="*/ 998023 h 6310747"/>
              <a:gd name="connsiteX1898" fmla="*/ 7667324 w 10852363"/>
              <a:gd name="connsiteY1898" fmla="*/ 990941 h 6310747"/>
              <a:gd name="connsiteX1899" fmla="*/ 7675861 w 10852363"/>
              <a:gd name="connsiteY1899" fmla="*/ 1038920 h 6310747"/>
              <a:gd name="connsiteX1900" fmla="*/ 7667324 w 10852363"/>
              <a:gd name="connsiteY1900" fmla="*/ 990941 h 6310747"/>
              <a:gd name="connsiteX1901" fmla="*/ 5861037 w 10852363"/>
              <a:gd name="connsiteY1901" fmla="*/ 990605 h 6310747"/>
              <a:gd name="connsiteX1902" fmla="*/ 5770479 w 10852363"/>
              <a:gd name="connsiteY1902" fmla="*/ 1006718 h 6310747"/>
              <a:gd name="connsiteX1903" fmla="*/ 5861037 w 10852363"/>
              <a:gd name="connsiteY1903" fmla="*/ 990605 h 6310747"/>
              <a:gd name="connsiteX1904" fmla="*/ 2851460 w 10852363"/>
              <a:gd name="connsiteY1904" fmla="*/ 987828 h 6310747"/>
              <a:gd name="connsiteX1905" fmla="*/ 2843340 w 10852363"/>
              <a:gd name="connsiteY1905" fmla="*/ 1007833 h 6310747"/>
              <a:gd name="connsiteX1906" fmla="*/ 2851460 w 10852363"/>
              <a:gd name="connsiteY1906" fmla="*/ 987828 h 6310747"/>
              <a:gd name="connsiteX1907" fmla="*/ 5360982 w 10852363"/>
              <a:gd name="connsiteY1907" fmla="*/ 980589 h 6310747"/>
              <a:gd name="connsiteX1908" fmla="*/ 5304882 w 10852363"/>
              <a:gd name="connsiteY1908" fmla="*/ 1015317 h 6310747"/>
              <a:gd name="connsiteX1909" fmla="*/ 5360982 w 10852363"/>
              <a:gd name="connsiteY1909" fmla="*/ 980589 h 6310747"/>
              <a:gd name="connsiteX1910" fmla="*/ 5136876 w 10852363"/>
              <a:gd name="connsiteY1910" fmla="*/ 946219 h 6310747"/>
              <a:gd name="connsiteX1911" fmla="*/ 5145413 w 10852363"/>
              <a:gd name="connsiteY1911" fmla="*/ 994198 h 6310747"/>
              <a:gd name="connsiteX1912" fmla="*/ 5184134 w 10852363"/>
              <a:gd name="connsiteY1912" fmla="*/ 1036802 h 6310747"/>
              <a:gd name="connsiteX1913" fmla="*/ 5253045 w 10852363"/>
              <a:gd name="connsiteY1913" fmla="*/ 1074039 h 6310747"/>
              <a:gd name="connsiteX1914" fmla="*/ 5132303 w 10852363"/>
              <a:gd name="connsiteY1914" fmla="*/ 1095523 h 6310747"/>
              <a:gd name="connsiteX1915" fmla="*/ 5093575 w 10852363"/>
              <a:gd name="connsiteY1915" fmla="*/ 1052915 h 6310747"/>
              <a:gd name="connsiteX1916" fmla="*/ 5054855 w 10852363"/>
              <a:gd name="connsiteY1916" fmla="*/ 1010312 h 6310747"/>
              <a:gd name="connsiteX1917" fmla="*/ 5136876 w 10852363"/>
              <a:gd name="connsiteY1917" fmla="*/ 946219 h 6310747"/>
              <a:gd name="connsiteX1918" fmla="*/ 7874357 w 10852363"/>
              <a:gd name="connsiteY1918" fmla="*/ 929357 h 6310747"/>
              <a:gd name="connsiteX1919" fmla="*/ 7917352 w 10852363"/>
              <a:gd name="connsiteY1919" fmla="*/ 995952 h 6310747"/>
              <a:gd name="connsiteX1920" fmla="*/ 7874357 w 10852363"/>
              <a:gd name="connsiteY1920" fmla="*/ 929357 h 6310747"/>
              <a:gd name="connsiteX1921" fmla="*/ 7747260 w 10852363"/>
              <a:gd name="connsiteY1921" fmla="*/ 924157 h 6310747"/>
              <a:gd name="connsiteX1922" fmla="*/ 7758494 w 10852363"/>
              <a:gd name="connsiteY1922" fmla="*/ 934503 h 6310747"/>
              <a:gd name="connsiteX1923" fmla="*/ 7792334 w 10852363"/>
              <a:gd name="connsiteY1923" fmla="*/ 993445 h 6310747"/>
              <a:gd name="connsiteX1924" fmla="*/ 7749345 w 10852363"/>
              <a:gd name="connsiteY1924" fmla="*/ 926849 h 6310747"/>
              <a:gd name="connsiteX1925" fmla="*/ 5496951 w 10852363"/>
              <a:gd name="connsiteY1925" fmla="*/ 921594 h 6310747"/>
              <a:gd name="connsiteX1926" fmla="*/ 5507647 w 10852363"/>
              <a:gd name="connsiteY1926" fmla="*/ 929746 h 6310747"/>
              <a:gd name="connsiteX1927" fmla="*/ 5481731 w 10852363"/>
              <a:gd name="connsiteY1927" fmla="*/ 959104 h 6310747"/>
              <a:gd name="connsiteX1928" fmla="*/ 5496951 w 10852363"/>
              <a:gd name="connsiteY1928" fmla="*/ 921594 h 6310747"/>
              <a:gd name="connsiteX1929" fmla="*/ 4072130 w 10852363"/>
              <a:gd name="connsiteY1929" fmla="*/ 912936 h 6310747"/>
              <a:gd name="connsiteX1930" fmla="*/ 4080667 w 10852363"/>
              <a:gd name="connsiteY1930" fmla="*/ 960915 h 6310747"/>
              <a:gd name="connsiteX1931" fmla="*/ 4072130 w 10852363"/>
              <a:gd name="connsiteY1931" fmla="*/ 912936 h 6310747"/>
              <a:gd name="connsiteX1932" fmla="*/ 7060237 w 10852363"/>
              <a:gd name="connsiteY1932" fmla="*/ 904454 h 6310747"/>
              <a:gd name="connsiteX1933" fmla="*/ 7061438 w 10852363"/>
              <a:gd name="connsiteY1933" fmla="*/ 911201 h 6310747"/>
              <a:gd name="connsiteX1934" fmla="*/ 7060237 w 10852363"/>
              <a:gd name="connsiteY1934" fmla="*/ 904454 h 6310747"/>
              <a:gd name="connsiteX1935" fmla="*/ 2402750 w 10852363"/>
              <a:gd name="connsiteY1935" fmla="*/ 894429 h 6310747"/>
              <a:gd name="connsiteX1936" fmla="*/ 2451229 w 10852363"/>
              <a:gd name="connsiteY1936" fmla="*/ 904366 h 6310747"/>
              <a:gd name="connsiteX1937" fmla="*/ 2567397 w 10852363"/>
              <a:gd name="connsiteY1937" fmla="*/ 1032185 h 6310747"/>
              <a:gd name="connsiteX1938" fmla="*/ 2502761 w 10852363"/>
              <a:gd name="connsiteY1938" fmla="*/ 1018939 h 6310747"/>
              <a:gd name="connsiteX1939" fmla="*/ 2442386 w 10852363"/>
              <a:gd name="connsiteY1939" fmla="*/ 1029682 h 6310747"/>
              <a:gd name="connsiteX1940" fmla="*/ 2360670 w 10852363"/>
              <a:gd name="connsiteY1940" fmla="*/ 920479 h 6310747"/>
              <a:gd name="connsiteX1941" fmla="*/ 2402750 w 10852363"/>
              <a:gd name="connsiteY1941" fmla="*/ 894429 h 6310747"/>
              <a:gd name="connsiteX1942" fmla="*/ 7053592 w 10852363"/>
              <a:gd name="connsiteY1942" fmla="*/ 891715 h 6310747"/>
              <a:gd name="connsiteX1943" fmla="*/ 7059637 w 10852363"/>
              <a:gd name="connsiteY1943" fmla="*/ 901080 h 6310747"/>
              <a:gd name="connsiteX1944" fmla="*/ 7053592 w 10852363"/>
              <a:gd name="connsiteY1944" fmla="*/ 891715 h 6310747"/>
              <a:gd name="connsiteX1945" fmla="*/ 3834434 w 10852363"/>
              <a:gd name="connsiteY1945" fmla="*/ 877070 h 6310747"/>
              <a:gd name="connsiteX1946" fmla="*/ 3800455 w 10852363"/>
              <a:gd name="connsiteY1946" fmla="*/ 961276 h 6310747"/>
              <a:gd name="connsiteX1947" fmla="*/ 3817834 w 10852363"/>
              <a:gd name="connsiteY1947" fmla="*/ 883938 h 6310747"/>
              <a:gd name="connsiteX1948" fmla="*/ 3834434 w 10852363"/>
              <a:gd name="connsiteY1948" fmla="*/ 877070 h 6310747"/>
              <a:gd name="connsiteX1949" fmla="*/ 7676166 w 10852363"/>
              <a:gd name="connsiteY1949" fmla="*/ 865625 h 6310747"/>
              <a:gd name="connsiteX1950" fmla="*/ 7724077 w 10852363"/>
              <a:gd name="connsiteY1950" fmla="*/ 894224 h 6310747"/>
              <a:gd name="connsiteX1951" fmla="*/ 7747260 w 10852363"/>
              <a:gd name="connsiteY1951" fmla="*/ 924157 h 6310747"/>
              <a:gd name="connsiteX1952" fmla="*/ 7713100 w 10852363"/>
              <a:gd name="connsiteY1952" fmla="*/ 892697 h 6310747"/>
              <a:gd name="connsiteX1953" fmla="*/ 7676166 w 10852363"/>
              <a:gd name="connsiteY1953" fmla="*/ 865625 h 6310747"/>
              <a:gd name="connsiteX1954" fmla="*/ 2878104 w 10852363"/>
              <a:gd name="connsiteY1954" fmla="*/ 853158 h 6310747"/>
              <a:gd name="connsiteX1955" fmla="*/ 2895749 w 10852363"/>
              <a:gd name="connsiteY1955" fmla="*/ 853885 h 6310747"/>
              <a:gd name="connsiteX1956" fmla="*/ 2882372 w 10852363"/>
              <a:gd name="connsiteY1956" fmla="*/ 877145 h 6310747"/>
              <a:gd name="connsiteX1957" fmla="*/ 2879305 w 10852363"/>
              <a:gd name="connsiteY1957" fmla="*/ 859904 h 6310747"/>
              <a:gd name="connsiteX1958" fmla="*/ 2876370 w 10852363"/>
              <a:gd name="connsiteY1958" fmla="*/ 843413 h 6310747"/>
              <a:gd name="connsiteX1959" fmla="*/ 2877037 w 10852363"/>
              <a:gd name="connsiteY1959" fmla="*/ 847161 h 6310747"/>
              <a:gd name="connsiteX1960" fmla="*/ 2878104 w 10852363"/>
              <a:gd name="connsiteY1960" fmla="*/ 853158 h 6310747"/>
              <a:gd name="connsiteX1961" fmla="*/ 2878104 w 10852363"/>
              <a:gd name="connsiteY1961" fmla="*/ 853158 h 6310747"/>
              <a:gd name="connsiteX1962" fmla="*/ 2876370 w 10852363"/>
              <a:gd name="connsiteY1962" fmla="*/ 843413 h 6310747"/>
              <a:gd name="connsiteX1963" fmla="*/ 2498798 w 10852363"/>
              <a:gd name="connsiteY1963" fmla="*/ 821657 h 6310747"/>
              <a:gd name="connsiteX1964" fmla="*/ 2541787 w 10852363"/>
              <a:gd name="connsiteY1964" fmla="*/ 888252 h 6310747"/>
              <a:gd name="connsiteX1965" fmla="*/ 2498798 w 10852363"/>
              <a:gd name="connsiteY1965" fmla="*/ 821657 h 6310747"/>
              <a:gd name="connsiteX1966" fmla="*/ 3246949 w 10852363"/>
              <a:gd name="connsiteY1966" fmla="*/ 792277 h 6310747"/>
              <a:gd name="connsiteX1967" fmla="*/ 3253259 w 10852363"/>
              <a:gd name="connsiteY1967" fmla="*/ 795686 h 6310747"/>
              <a:gd name="connsiteX1968" fmla="*/ 3254875 w 10852363"/>
              <a:gd name="connsiteY1968" fmla="*/ 796559 h 6310747"/>
              <a:gd name="connsiteX1969" fmla="*/ 3240337 w 10852363"/>
              <a:gd name="connsiteY1969" fmla="*/ 788705 h 6310747"/>
              <a:gd name="connsiteX1970" fmla="*/ 3246949 w 10852363"/>
              <a:gd name="connsiteY1970" fmla="*/ 792277 h 6310747"/>
              <a:gd name="connsiteX1971" fmla="*/ 3245183 w 10852363"/>
              <a:gd name="connsiteY1971" fmla="*/ 791323 h 6310747"/>
              <a:gd name="connsiteX1972" fmla="*/ 3240337 w 10852363"/>
              <a:gd name="connsiteY1972" fmla="*/ 788705 h 6310747"/>
              <a:gd name="connsiteX1973" fmla="*/ 4681236 w 10852363"/>
              <a:gd name="connsiteY1973" fmla="*/ 775943 h 6310747"/>
              <a:gd name="connsiteX1974" fmla="*/ 4701770 w 10852363"/>
              <a:gd name="connsiteY1974" fmla="*/ 776157 h 6310747"/>
              <a:gd name="connsiteX1975" fmla="*/ 4688659 w 10852363"/>
              <a:gd name="connsiteY1975" fmla="*/ 877481 h 6310747"/>
              <a:gd name="connsiteX1976" fmla="*/ 4681236 w 10852363"/>
              <a:gd name="connsiteY1976" fmla="*/ 775943 h 6310747"/>
              <a:gd name="connsiteX1977" fmla="*/ 3900909 w 10852363"/>
              <a:gd name="connsiteY1977" fmla="*/ 760110 h 6310747"/>
              <a:gd name="connsiteX1978" fmla="*/ 3921510 w 10852363"/>
              <a:gd name="connsiteY1978" fmla="*/ 766500 h 6310747"/>
              <a:gd name="connsiteX1979" fmla="*/ 3805029 w 10852363"/>
              <a:gd name="connsiteY1979" fmla="*/ 811972 h 6310747"/>
              <a:gd name="connsiteX1980" fmla="*/ 3900909 w 10852363"/>
              <a:gd name="connsiteY1980" fmla="*/ 760110 h 6310747"/>
              <a:gd name="connsiteX1981" fmla="*/ 7541911 w 10852363"/>
              <a:gd name="connsiteY1981" fmla="*/ 759200 h 6310747"/>
              <a:gd name="connsiteX1982" fmla="*/ 7568535 w 10852363"/>
              <a:gd name="connsiteY1982" fmla="*/ 785784 h 6310747"/>
              <a:gd name="connsiteX1983" fmla="*/ 7676166 w 10852363"/>
              <a:gd name="connsiteY1983" fmla="*/ 865625 h 6310747"/>
              <a:gd name="connsiteX1984" fmla="*/ 7534083 w 10852363"/>
              <a:gd name="connsiteY1984" fmla="*/ 767168 h 6310747"/>
              <a:gd name="connsiteX1985" fmla="*/ 7541911 w 10852363"/>
              <a:gd name="connsiteY1985" fmla="*/ 759200 h 6310747"/>
              <a:gd name="connsiteX1986" fmla="*/ 2607020 w 10852363"/>
              <a:gd name="connsiteY1986" fmla="*/ 757156 h 6310747"/>
              <a:gd name="connsiteX1987" fmla="*/ 2615271 w 10852363"/>
              <a:gd name="connsiteY1987" fmla="*/ 776181 h 6310747"/>
              <a:gd name="connsiteX1988" fmla="*/ 2589356 w 10852363"/>
              <a:gd name="connsiteY1988" fmla="*/ 805544 h 6310747"/>
              <a:gd name="connsiteX1989" fmla="*/ 2607020 w 10852363"/>
              <a:gd name="connsiteY1989" fmla="*/ 757156 h 6310747"/>
              <a:gd name="connsiteX1990" fmla="*/ 6089414 w 10852363"/>
              <a:gd name="connsiteY1990" fmla="*/ 745411 h 6310747"/>
              <a:gd name="connsiteX1991" fmla="*/ 6098567 w 10852363"/>
              <a:gd name="connsiteY1991" fmla="*/ 750357 h 6310747"/>
              <a:gd name="connsiteX1992" fmla="*/ 6098566 w 10852363"/>
              <a:gd name="connsiteY1992" fmla="*/ 750358 h 6310747"/>
              <a:gd name="connsiteX1993" fmla="*/ 6089414 w 10852363"/>
              <a:gd name="connsiteY1993" fmla="*/ 745411 h 6310747"/>
              <a:gd name="connsiteX1994" fmla="*/ 6117927 w 10852363"/>
              <a:gd name="connsiteY1994" fmla="*/ 733378 h 6310747"/>
              <a:gd name="connsiteX1995" fmla="*/ 6133018 w 10852363"/>
              <a:gd name="connsiteY1995" fmla="*/ 768975 h 6310747"/>
              <a:gd name="connsiteX1996" fmla="*/ 6102872 w 10852363"/>
              <a:gd name="connsiteY1996" fmla="*/ 752684 h 6310747"/>
              <a:gd name="connsiteX1997" fmla="*/ 6098567 w 10852363"/>
              <a:gd name="connsiteY1997" fmla="*/ 750357 h 6310747"/>
              <a:gd name="connsiteX1998" fmla="*/ 6107674 w 10852363"/>
              <a:gd name="connsiteY1998" fmla="*/ 736605 h 6310747"/>
              <a:gd name="connsiteX1999" fmla="*/ 6117927 w 10852363"/>
              <a:gd name="connsiteY1999" fmla="*/ 733378 h 6310747"/>
              <a:gd name="connsiteX2000" fmla="*/ 4861929 w 10852363"/>
              <a:gd name="connsiteY2000" fmla="*/ 713628 h 6310747"/>
              <a:gd name="connsiteX2001" fmla="*/ 4908808 w 10852363"/>
              <a:gd name="connsiteY2001" fmla="*/ 714567 h 6310747"/>
              <a:gd name="connsiteX2002" fmla="*/ 5007904 w 10852363"/>
              <a:gd name="connsiteY2002" fmla="*/ 746433 h 6310747"/>
              <a:gd name="connsiteX2003" fmla="*/ 4925882 w 10852363"/>
              <a:gd name="connsiteY2003" fmla="*/ 810526 h 6310747"/>
              <a:gd name="connsiteX2004" fmla="*/ 4818249 w 10852363"/>
              <a:gd name="connsiteY2004" fmla="*/ 730680 h 6310747"/>
              <a:gd name="connsiteX2005" fmla="*/ 4861929 w 10852363"/>
              <a:gd name="connsiteY2005" fmla="*/ 713628 h 6310747"/>
              <a:gd name="connsiteX2006" fmla="*/ 3443107 w 10852363"/>
              <a:gd name="connsiteY2006" fmla="*/ 703128 h 6310747"/>
              <a:gd name="connsiteX2007" fmla="*/ 3443107 w 10852363"/>
              <a:gd name="connsiteY2007" fmla="*/ 703128 h 6310747"/>
              <a:gd name="connsiteX2008" fmla="*/ 3441756 w 10852363"/>
              <a:gd name="connsiteY2008" fmla="*/ 695538 h 6310747"/>
              <a:gd name="connsiteX2009" fmla="*/ 3443107 w 10852363"/>
              <a:gd name="connsiteY2009" fmla="*/ 703128 h 6310747"/>
              <a:gd name="connsiteX2010" fmla="*/ 3442507 w 10852363"/>
              <a:gd name="connsiteY2010" fmla="*/ 699755 h 6310747"/>
              <a:gd name="connsiteX2011" fmla="*/ 3441306 w 10852363"/>
              <a:gd name="connsiteY2011" fmla="*/ 693009 h 6310747"/>
              <a:gd name="connsiteX2012" fmla="*/ 3441506 w 10852363"/>
              <a:gd name="connsiteY2012" fmla="*/ 694133 h 6310747"/>
              <a:gd name="connsiteX2013" fmla="*/ 3441756 w 10852363"/>
              <a:gd name="connsiteY2013" fmla="*/ 695538 h 6310747"/>
              <a:gd name="connsiteX2014" fmla="*/ 5745175 w 10852363"/>
              <a:gd name="connsiteY2014" fmla="*/ 689495 h 6310747"/>
              <a:gd name="connsiteX2015" fmla="*/ 5753712 w 10852363"/>
              <a:gd name="connsiteY2015" fmla="*/ 737474 h 6310747"/>
              <a:gd name="connsiteX2016" fmla="*/ 5745175 w 10852363"/>
              <a:gd name="connsiteY2016" fmla="*/ 689495 h 6310747"/>
              <a:gd name="connsiteX2017" fmla="*/ 3688860 w 10852363"/>
              <a:gd name="connsiteY2017" fmla="*/ 684153 h 6310747"/>
              <a:gd name="connsiteX2018" fmla="*/ 3688860 w 10852363"/>
              <a:gd name="connsiteY2018" fmla="*/ 684153 h 6310747"/>
              <a:gd name="connsiteX2019" fmla="*/ 6260894 w 10852363"/>
              <a:gd name="connsiteY2019" fmla="*/ 678164 h 6310747"/>
              <a:gd name="connsiteX2020" fmla="*/ 6305598 w 10852363"/>
              <a:gd name="connsiteY2020" fmla="*/ 688769 h 6310747"/>
              <a:gd name="connsiteX2021" fmla="*/ 6314135 w 10852363"/>
              <a:gd name="connsiteY2021" fmla="*/ 736749 h 6310747"/>
              <a:gd name="connsiteX2022" fmla="*/ 6322672 w 10852363"/>
              <a:gd name="connsiteY2022" fmla="*/ 784728 h 6310747"/>
              <a:gd name="connsiteX2023" fmla="*/ 6245230 w 10852363"/>
              <a:gd name="connsiteY2023" fmla="*/ 699511 h 6310747"/>
              <a:gd name="connsiteX2024" fmla="*/ 6260894 w 10852363"/>
              <a:gd name="connsiteY2024" fmla="*/ 678164 h 6310747"/>
              <a:gd name="connsiteX2025" fmla="*/ 7514091 w 10852363"/>
              <a:gd name="connsiteY2025" fmla="*/ 654812 h 6310747"/>
              <a:gd name="connsiteX2026" fmla="*/ 7514542 w 10852363"/>
              <a:gd name="connsiteY2026" fmla="*/ 657342 h 6310747"/>
              <a:gd name="connsiteX2027" fmla="*/ 7514342 w 10852363"/>
              <a:gd name="connsiteY2027" fmla="*/ 656218 h 6310747"/>
              <a:gd name="connsiteX2028" fmla="*/ 7232529 w 10852363"/>
              <a:gd name="connsiteY2028" fmla="*/ 647583 h 6310747"/>
              <a:gd name="connsiteX2029" fmla="*/ 7232529 w 10852363"/>
              <a:gd name="connsiteY2029" fmla="*/ 647583 h 6310747"/>
              <a:gd name="connsiteX2030" fmla="*/ 7512741 w 10852363"/>
              <a:gd name="connsiteY2030" fmla="*/ 647223 h 6310747"/>
              <a:gd name="connsiteX2031" fmla="*/ 7512741 w 10852363"/>
              <a:gd name="connsiteY2031" fmla="*/ 647223 h 6310747"/>
              <a:gd name="connsiteX2032" fmla="*/ 7512741 w 10852363"/>
              <a:gd name="connsiteY2032" fmla="*/ 647223 h 6310747"/>
              <a:gd name="connsiteX2033" fmla="*/ 7513341 w 10852363"/>
              <a:gd name="connsiteY2033" fmla="*/ 650596 h 6310747"/>
              <a:gd name="connsiteX2034" fmla="*/ 7514091 w 10852363"/>
              <a:gd name="connsiteY2034" fmla="*/ 654812 h 6310747"/>
              <a:gd name="connsiteX2035" fmla="*/ 6982501 w 10852363"/>
              <a:gd name="connsiteY2035" fmla="*/ 642572 h 6310747"/>
              <a:gd name="connsiteX2036" fmla="*/ 7077328 w 10852363"/>
              <a:gd name="connsiteY2036" fmla="*/ 650451 h 6310747"/>
              <a:gd name="connsiteX2037" fmla="*/ 7120324 w 10852363"/>
              <a:gd name="connsiteY2037" fmla="*/ 717046 h 6310747"/>
              <a:gd name="connsiteX2038" fmla="*/ 7236492 w 10852363"/>
              <a:gd name="connsiteY2038" fmla="*/ 844865 h 6310747"/>
              <a:gd name="connsiteX2039" fmla="*/ 7313933 w 10852363"/>
              <a:gd name="connsiteY2039" fmla="*/ 930077 h 6310747"/>
              <a:gd name="connsiteX2040" fmla="*/ 7245029 w 10852363"/>
              <a:gd name="connsiteY2040" fmla="*/ 892844 h 6310747"/>
              <a:gd name="connsiteX2041" fmla="*/ 7176118 w 10852363"/>
              <a:gd name="connsiteY2041" fmla="*/ 855608 h 6310747"/>
              <a:gd name="connsiteX2042" fmla="*/ 7029759 w 10852363"/>
              <a:gd name="connsiteY2042" fmla="*/ 733160 h 6310747"/>
              <a:gd name="connsiteX2043" fmla="*/ 7021222 w 10852363"/>
              <a:gd name="connsiteY2043" fmla="*/ 685181 h 6310747"/>
              <a:gd name="connsiteX2044" fmla="*/ 6982501 w 10852363"/>
              <a:gd name="connsiteY2044" fmla="*/ 642572 h 6310747"/>
              <a:gd name="connsiteX2045" fmla="*/ 7231178 w 10852363"/>
              <a:gd name="connsiteY2045" fmla="*/ 639993 h 6310747"/>
              <a:gd name="connsiteX2046" fmla="*/ 7232529 w 10852363"/>
              <a:gd name="connsiteY2046" fmla="*/ 647583 h 6310747"/>
              <a:gd name="connsiteX2047" fmla="*/ 7231929 w 10852363"/>
              <a:gd name="connsiteY2047" fmla="*/ 644210 h 6310747"/>
              <a:gd name="connsiteX2048" fmla="*/ 7230728 w 10852363"/>
              <a:gd name="connsiteY2048" fmla="*/ 637463 h 6310747"/>
              <a:gd name="connsiteX2049" fmla="*/ 7230928 w 10852363"/>
              <a:gd name="connsiteY2049" fmla="*/ 638588 h 6310747"/>
              <a:gd name="connsiteX2050" fmla="*/ 7231178 w 10852363"/>
              <a:gd name="connsiteY2050" fmla="*/ 639993 h 6310747"/>
              <a:gd name="connsiteX2051" fmla="*/ 4706350 w 10852363"/>
              <a:gd name="connsiteY2051" fmla="*/ 626853 h 6310747"/>
              <a:gd name="connsiteX2052" fmla="*/ 4801176 w 10852363"/>
              <a:gd name="connsiteY2052" fmla="*/ 634727 h 6310747"/>
              <a:gd name="connsiteX2053" fmla="*/ 4719155 w 10852363"/>
              <a:gd name="connsiteY2053" fmla="*/ 698819 h 6310747"/>
              <a:gd name="connsiteX2054" fmla="*/ 4762144 w 10852363"/>
              <a:gd name="connsiteY2054" fmla="*/ 765415 h 6310747"/>
              <a:gd name="connsiteX2055" fmla="*/ 4533770 w 10852363"/>
              <a:gd name="connsiteY2055" fmla="*/ 707053 h 6310747"/>
              <a:gd name="connsiteX2056" fmla="*/ 4615792 w 10852363"/>
              <a:gd name="connsiteY2056" fmla="*/ 642966 h 6310747"/>
              <a:gd name="connsiteX2057" fmla="*/ 4706350 w 10852363"/>
              <a:gd name="connsiteY2057" fmla="*/ 626853 h 6310747"/>
              <a:gd name="connsiteX2058" fmla="*/ 6159960 w 10852363"/>
              <a:gd name="connsiteY2058" fmla="*/ 619558 h 6310747"/>
              <a:gd name="connsiteX2059" fmla="*/ 6172050 w 10852363"/>
              <a:gd name="connsiteY2059" fmla="*/ 638287 h 6310747"/>
              <a:gd name="connsiteX2060" fmla="*/ 6193392 w 10852363"/>
              <a:gd name="connsiteY2060" fmla="*/ 758232 h 6310747"/>
              <a:gd name="connsiteX2061" fmla="*/ 6184856 w 10852363"/>
              <a:gd name="connsiteY2061" fmla="*/ 710253 h 6310747"/>
              <a:gd name="connsiteX2062" fmla="*/ 6137598 w 10852363"/>
              <a:gd name="connsiteY2062" fmla="*/ 619670 h 6310747"/>
              <a:gd name="connsiteX2063" fmla="*/ 6159960 w 10852363"/>
              <a:gd name="connsiteY2063" fmla="*/ 619558 h 6310747"/>
              <a:gd name="connsiteX2064" fmla="*/ 6590390 w 10852363"/>
              <a:gd name="connsiteY2064" fmla="*/ 539105 h 6310747"/>
              <a:gd name="connsiteX2065" fmla="*/ 6590390 w 10852363"/>
              <a:gd name="connsiteY2065" fmla="*/ 539105 h 6310747"/>
              <a:gd name="connsiteX2066" fmla="*/ 6185161 w 10852363"/>
              <a:gd name="connsiteY2066" fmla="*/ 536963 h 6310747"/>
              <a:gd name="connsiteX2067" fmla="*/ 6185161 w 10852363"/>
              <a:gd name="connsiteY2067" fmla="*/ 536963 h 6310747"/>
              <a:gd name="connsiteX2068" fmla="*/ 6571611 w 10852363"/>
              <a:gd name="connsiteY2068" fmla="*/ 532006 h 6310747"/>
              <a:gd name="connsiteX2069" fmla="*/ 6590390 w 10852363"/>
              <a:gd name="connsiteY2069" fmla="*/ 539105 h 6310747"/>
              <a:gd name="connsiteX2070" fmla="*/ 6571611 w 10852363"/>
              <a:gd name="connsiteY2070" fmla="*/ 532006 h 6310747"/>
              <a:gd name="connsiteX2071" fmla="*/ 6185805 w 10852363"/>
              <a:gd name="connsiteY2071" fmla="*/ 515966 h 6310747"/>
              <a:gd name="connsiteX2072" fmla="*/ 6185161 w 10852363"/>
              <a:gd name="connsiteY2072" fmla="*/ 536963 h 6310747"/>
              <a:gd name="connsiteX2073" fmla="*/ 6185805 w 10852363"/>
              <a:gd name="connsiteY2073" fmla="*/ 515966 h 6310747"/>
              <a:gd name="connsiteX2074" fmla="*/ 5907164 w 10852363"/>
              <a:gd name="connsiteY2074" fmla="*/ 505996 h 6310747"/>
              <a:gd name="connsiteX2075" fmla="*/ 5935140 w 10852363"/>
              <a:gd name="connsiteY2075" fmla="*/ 531951 h 6310747"/>
              <a:gd name="connsiteX2076" fmla="*/ 5840313 w 10852363"/>
              <a:gd name="connsiteY2076" fmla="*/ 524077 h 6310747"/>
              <a:gd name="connsiteX2077" fmla="*/ 5907164 w 10852363"/>
              <a:gd name="connsiteY2077" fmla="*/ 505996 h 6310747"/>
              <a:gd name="connsiteX2078" fmla="*/ 5737978 w 10852363"/>
              <a:gd name="connsiteY2078" fmla="*/ 495881 h 6310747"/>
              <a:gd name="connsiteX2079" fmla="*/ 5745487 w 10852363"/>
              <a:gd name="connsiteY2079" fmla="*/ 516203 h 6310747"/>
              <a:gd name="connsiteX2080" fmla="*/ 5711028 w 10852363"/>
              <a:gd name="connsiteY2080" fmla="*/ 497583 h 6310747"/>
              <a:gd name="connsiteX2081" fmla="*/ 5737978 w 10852363"/>
              <a:gd name="connsiteY2081" fmla="*/ 495881 h 6310747"/>
              <a:gd name="connsiteX2082" fmla="*/ 3495250 w 10852363"/>
              <a:gd name="connsiteY2082" fmla="*/ 471116 h 6310747"/>
              <a:gd name="connsiteX2083" fmla="*/ 3564155 w 10852363"/>
              <a:gd name="connsiteY2083" fmla="*/ 508354 h 6310747"/>
              <a:gd name="connsiteX2084" fmla="*/ 3628493 w 10852363"/>
              <a:gd name="connsiteY2084" fmla="*/ 694894 h 6310747"/>
              <a:gd name="connsiteX2085" fmla="*/ 3658371 w 10852363"/>
              <a:gd name="connsiteY2085" fmla="*/ 862814 h 6310747"/>
              <a:gd name="connsiteX2086" fmla="*/ 3671176 w 10852363"/>
              <a:gd name="connsiteY2086" fmla="*/ 934780 h 6310747"/>
              <a:gd name="connsiteX2087" fmla="*/ 3744349 w 10852363"/>
              <a:gd name="connsiteY2087" fmla="*/ 996005 h 6310747"/>
              <a:gd name="connsiteX2088" fmla="*/ 3584887 w 10852363"/>
              <a:gd name="connsiteY2088" fmla="*/ 974885 h 6310747"/>
              <a:gd name="connsiteX2089" fmla="*/ 3555008 w 10852363"/>
              <a:gd name="connsiteY2089" fmla="*/ 806960 h 6310747"/>
              <a:gd name="connsiteX2090" fmla="*/ 3486096 w 10852363"/>
              <a:gd name="connsiteY2090" fmla="*/ 769724 h 6310747"/>
              <a:gd name="connsiteX2091" fmla="*/ 3507744 w 10852363"/>
              <a:gd name="connsiteY2091" fmla="*/ 716379 h 6310747"/>
              <a:gd name="connsiteX2092" fmla="*/ 3443413 w 10852363"/>
              <a:gd name="connsiteY2092" fmla="*/ 529838 h 6310747"/>
              <a:gd name="connsiteX2093" fmla="*/ 3495250 w 10852363"/>
              <a:gd name="connsiteY2093" fmla="*/ 471116 h 6310747"/>
              <a:gd name="connsiteX2094" fmla="*/ 3960847 w 10852363"/>
              <a:gd name="connsiteY2094" fmla="*/ 462517 h 6310747"/>
              <a:gd name="connsiteX2095" fmla="*/ 4038295 w 10852363"/>
              <a:gd name="connsiteY2095" fmla="*/ 547733 h 6310747"/>
              <a:gd name="connsiteX2096" fmla="*/ 4025178 w 10852363"/>
              <a:gd name="connsiteY2096" fmla="*/ 649058 h 6310747"/>
              <a:gd name="connsiteX2097" fmla="*/ 4037983 w 10852363"/>
              <a:gd name="connsiteY2097" fmla="*/ 721024 h 6310747"/>
              <a:gd name="connsiteX2098" fmla="*/ 3986152 w 10852363"/>
              <a:gd name="connsiteY2098" fmla="*/ 779745 h 6310747"/>
              <a:gd name="connsiteX2099" fmla="*/ 3878520 w 10852363"/>
              <a:gd name="connsiteY2099" fmla="*/ 699899 h 6310747"/>
              <a:gd name="connsiteX2100" fmla="*/ 3926083 w 10852363"/>
              <a:gd name="connsiteY2100" fmla="*/ 617192 h 6310747"/>
              <a:gd name="connsiteX2101" fmla="*/ 3960847 w 10852363"/>
              <a:gd name="connsiteY2101" fmla="*/ 462517 h 6310747"/>
              <a:gd name="connsiteX2102" fmla="*/ 5435772 w 10852363"/>
              <a:gd name="connsiteY2102" fmla="*/ 438286 h 6310747"/>
              <a:gd name="connsiteX2103" fmla="*/ 5482654 w 10852363"/>
              <a:gd name="connsiteY2103" fmla="*/ 439226 h 6310747"/>
              <a:gd name="connsiteX2104" fmla="*/ 5594554 w 10852363"/>
              <a:gd name="connsiteY2104" fmla="*/ 543059 h 6310747"/>
              <a:gd name="connsiteX2105" fmla="*/ 5499727 w 10852363"/>
              <a:gd name="connsiteY2105" fmla="*/ 535180 h 6310747"/>
              <a:gd name="connsiteX2106" fmla="*/ 5456732 w 10852363"/>
              <a:gd name="connsiteY2106" fmla="*/ 468585 h 6310747"/>
              <a:gd name="connsiteX2107" fmla="*/ 5392096 w 10852363"/>
              <a:gd name="connsiteY2107" fmla="*/ 455339 h 6310747"/>
              <a:gd name="connsiteX2108" fmla="*/ 5435772 w 10852363"/>
              <a:gd name="connsiteY2108" fmla="*/ 438286 h 6310747"/>
              <a:gd name="connsiteX2109" fmla="*/ 4445485 w 10852363"/>
              <a:gd name="connsiteY2109" fmla="*/ 210878 h 6310747"/>
              <a:gd name="connsiteX2110" fmla="*/ 4445936 w 10852363"/>
              <a:gd name="connsiteY2110" fmla="*/ 213408 h 6310747"/>
              <a:gd name="connsiteX2111" fmla="*/ 4445735 w 10852363"/>
              <a:gd name="connsiteY2111" fmla="*/ 212284 h 6310747"/>
              <a:gd name="connsiteX2112" fmla="*/ 4444135 w 10852363"/>
              <a:gd name="connsiteY2112" fmla="*/ 203289 h 6310747"/>
              <a:gd name="connsiteX2113" fmla="*/ 4444735 w 10852363"/>
              <a:gd name="connsiteY2113" fmla="*/ 206662 h 6310747"/>
              <a:gd name="connsiteX2114" fmla="*/ 4445485 w 10852363"/>
              <a:gd name="connsiteY2114" fmla="*/ 210878 h 6310747"/>
              <a:gd name="connsiteX2115" fmla="*/ 4442784 w 10852363"/>
              <a:gd name="connsiteY2115" fmla="*/ 195699 h 6310747"/>
              <a:gd name="connsiteX2116" fmla="*/ 4444135 w 10852363"/>
              <a:gd name="connsiteY2116" fmla="*/ 203289 h 6310747"/>
              <a:gd name="connsiteX2117" fmla="*/ 4443535 w 10852363"/>
              <a:gd name="connsiteY2117" fmla="*/ 199916 h 6310747"/>
              <a:gd name="connsiteX2118" fmla="*/ 4442334 w 10852363"/>
              <a:gd name="connsiteY2118" fmla="*/ 193169 h 6310747"/>
              <a:gd name="connsiteX2119" fmla="*/ 4442534 w 10852363"/>
              <a:gd name="connsiteY2119" fmla="*/ 194294 h 6310747"/>
              <a:gd name="connsiteX2120" fmla="*/ 4442784 w 10852363"/>
              <a:gd name="connsiteY2120" fmla="*/ 195699 h 6310747"/>
              <a:gd name="connsiteX2121" fmla="*/ 3396390 w 10852363"/>
              <a:gd name="connsiteY2121" fmla="*/ 191727 h 6310747"/>
              <a:gd name="connsiteX2122" fmla="*/ 3383656 w 10852363"/>
              <a:gd name="connsiteY2122" fmla="*/ 193993 h 6310747"/>
              <a:gd name="connsiteX2123" fmla="*/ 3396390 w 10852363"/>
              <a:gd name="connsiteY2123" fmla="*/ 191727 h 6310747"/>
              <a:gd name="connsiteX2124" fmla="*/ 3391774 w 10852363"/>
              <a:gd name="connsiteY2124" fmla="*/ 173989 h 6310747"/>
              <a:gd name="connsiteX2125" fmla="*/ 3383656 w 10852363"/>
              <a:gd name="connsiteY2125" fmla="*/ 193993 h 6310747"/>
              <a:gd name="connsiteX2126" fmla="*/ 3391774 w 10852363"/>
              <a:gd name="connsiteY2126" fmla="*/ 173989 h 6310747"/>
              <a:gd name="connsiteX2127" fmla="*/ 6897134 w 10852363"/>
              <a:gd name="connsiteY2127" fmla="*/ 162795 h 6310747"/>
              <a:gd name="connsiteX2128" fmla="*/ 6897134 w 10852363"/>
              <a:gd name="connsiteY2128" fmla="*/ 162795 h 6310747"/>
              <a:gd name="connsiteX2129" fmla="*/ 4336503 w 10852363"/>
              <a:gd name="connsiteY2129" fmla="*/ 123448 h 6310747"/>
              <a:gd name="connsiteX2130" fmla="*/ 4336503 w 10852363"/>
              <a:gd name="connsiteY2130" fmla="*/ 123448 h 6310747"/>
              <a:gd name="connsiteX2131" fmla="*/ 4616714 w 10852363"/>
              <a:gd name="connsiteY2131" fmla="*/ 123083 h 6310747"/>
              <a:gd name="connsiteX2132" fmla="*/ 4616714 w 10852363"/>
              <a:gd name="connsiteY2132" fmla="*/ 123083 h 6310747"/>
              <a:gd name="connsiteX2133" fmla="*/ 4610668 w 10852363"/>
              <a:gd name="connsiteY2133" fmla="*/ 113719 h 6310747"/>
              <a:gd name="connsiteX2134" fmla="*/ 4616714 w 10852363"/>
              <a:gd name="connsiteY2134" fmla="*/ 123083 h 6310747"/>
              <a:gd name="connsiteX2135" fmla="*/ 4610668 w 10852363"/>
              <a:gd name="connsiteY2135" fmla="*/ 113719 h 6310747"/>
              <a:gd name="connsiteX2136" fmla="*/ 4321980 w 10852363"/>
              <a:gd name="connsiteY2136" fmla="*/ 107469 h 6310747"/>
              <a:gd name="connsiteX2137" fmla="*/ 4336503 w 10852363"/>
              <a:gd name="connsiteY2137" fmla="*/ 123448 h 6310747"/>
              <a:gd name="connsiteX2138" fmla="*/ 4321980 w 10852363"/>
              <a:gd name="connsiteY2138" fmla="*/ 107469 h 6310747"/>
              <a:gd name="connsiteX2139" fmla="*/ 6911595 w 10852363"/>
              <a:gd name="connsiteY2139" fmla="*/ 69060 h 6310747"/>
              <a:gd name="connsiteX2140" fmla="*/ 6912045 w 10852363"/>
              <a:gd name="connsiteY2140" fmla="*/ 71590 h 6310747"/>
              <a:gd name="connsiteX2141" fmla="*/ 6911845 w 10852363"/>
              <a:gd name="connsiteY2141" fmla="*/ 70466 h 6310747"/>
              <a:gd name="connsiteX2142" fmla="*/ 6910245 w 10852363"/>
              <a:gd name="connsiteY2142" fmla="*/ 61471 h 6310747"/>
              <a:gd name="connsiteX2143" fmla="*/ 6910845 w 10852363"/>
              <a:gd name="connsiteY2143" fmla="*/ 64844 h 6310747"/>
              <a:gd name="connsiteX2144" fmla="*/ 6911595 w 10852363"/>
              <a:gd name="connsiteY2144" fmla="*/ 69060 h 6310747"/>
              <a:gd name="connsiteX2145" fmla="*/ 4497227 w 10852363"/>
              <a:gd name="connsiteY2145" fmla="*/ 42258 h 6310747"/>
              <a:gd name="connsiteX2146" fmla="*/ 4577988 w 10852363"/>
              <a:gd name="connsiteY2146" fmla="*/ 80481 h 6310747"/>
              <a:gd name="connsiteX2147" fmla="*/ 4448709 w 10852363"/>
              <a:gd name="connsiteY2147" fmla="*/ 53985 h 6310747"/>
              <a:gd name="connsiteX2148" fmla="*/ 4497227 w 10852363"/>
              <a:gd name="connsiteY2148" fmla="*/ 42258 h 6310747"/>
              <a:gd name="connsiteX2149" fmla="*/ 3532587 w 10852363"/>
              <a:gd name="connsiteY2149" fmla="*/ 41047 h 6310747"/>
              <a:gd name="connsiteX2150" fmla="*/ 3577883 w 10852363"/>
              <a:gd name="connsiteY2150" fmla="*/ 60443 h 6310747"/>
              <a:gd name="connsiteX2151" fmla="*/ 3431225 w 10852363"/>
              <a:gd name="connsiteY2151" fmla="*/ 111284 h 6310747"/>
              <a:gd name="connsiteX2152" fmla="*/ 3532587 w 10852363"/>
              <a:gd name="connsiteY2152" fmla="*/ 41047 h 6310747"/>
              <a:gd name="connsiteX2153" fmla="*/ 6942537 w 10852363"/>
              <a:gd name="connsiteY2153" fmla="*/ 0 h 6310747"/>
              <a:gd name="connsiteX2154" fmla="*/ 7020559 w 10852363"/>
              <a:gd name="connsiteY2154" fmla="*/ 0 h 6310747"/>
              <a:gd name="connsiteX2155" fmla="*/ 7021028 w 10852363"/>
              <a:gd name="connsiteY2155" fmla="*/ 384 h 6310747"/>
              <a:gd name="connsiteX2156" fmla="*/ 7125820 w 10852363"/>
              <a:gd name="connsiteY2156" fmla="*/ 47860 h 6310747"/>
              <a:gd name="connsiteX2157" fmla="*/ 7397190 w 10852363"/>
              <a:gd name="connsiteY2157" fmla="*/ 172816 h 6310747"/>
              <a:gd name="connsiteX2158" fmla="*/ 7198999 w 10852363"/>
              <a:gd name="connsiteY2158" fmla="*/ 109084 h 6310747"/>
              <a:gd name="connsiteX2159" fmla="*/ 6962082 w 10852363"/>
              <a:gd name="connsiteY2159" fmla="*/ 2749 h 6310747"/>
              <a:gd name="connsiteX2160" fmla="*/ 6943832 w 10852363"/>
              <a:gd name="connsiteY2160" fmla="*/ 1356 h 631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</a:cxnLst>
            <a:rect l="l" t="t" r="r" b="b"/>
            <a:pathLst>
              <a:path w="10852363" h="6310747">
                <a:moveTo>
                  <a:pt x="5338643" y="6280703"/>
                </a:moveTo>
                <a:cubicBezTo>
                  <a:pt x="5368827" y="6275332"/>
                  <a:pt x="5342912" y="6304695"/>
                  <a:pt x="5338643" y="6280703"/>
                </a:cubicBezTo>
                <a:close/>
                <a:moveTo>
                  <a:pt x="7426506" y="6259987"/>
                </a:moveTo>
                <a:cubicBezTo>
                  <a:pt x="7444101" y="6261448"/>
                  <a:pt x="7434285" y="6288329"/>
                  <a:pt x="7399220" y="6310038"/>
                </a:cubicBezTo>
                <a:lnTo>
                  <a:pt x="7397644" y="6310747"/>
                </a:lnTo>
                <a:lnTo>
                  <a:pt x="7342226" y="6310747"/>
                </a:lnTo>
                <a:lnTo>
                  <a:pt x="7364767" y="6291417"/>
                </a:lnTo>
                <a:cubicBezTo>
                  <a:pt x="7395525" y="6267384"/>
                  <a:pt x="7415950" y="6259110"/>
                  <a:pt x="7426506" y="6259987"/>
                </a:cubicBezTo>
                <a:close/>
                <a:moveTo>
                  <a:pt x="6702476" y="6244691"/>
                </a:moveTo>
                <a:lnTo>
                  <a:pt x="6702781" y="6246408"/>
                </a:lnTo>
                <a:cubicBezTo>
                  <a:pt x="6702981" y="6247533"/>
                  <a:pt x="6702848" y="6246783"/>
                  <a:pt x="6702581" y="6245284"/>
                </a:cubicBezTo>
                <a:close/>
                <a:moveTo>
                  <a:pt x="6700981" y="6236289"/>
                </a:moveTo>
                <a:cubicBezTo>
                  <a:pt x="6700981" y="6236289"/>
                  <a:pt x="6701248" y="6237788"/>
                  <a:pt x="6701581" y="6239662"/>
                </a:cubicBezTo>
                <a:lnTo>
                  <a:pt x="6702476" y="6244691"/>
                </a:lnTo>
                <a:close/>
                <a:moveTo>
                  <a:pt x="8112955" y="6197349"/>
                </a:moveTo>
                <a:cubicBezTo>
                  <a:pt x="8123674" y="6191962"/>
                  <a:pt x="8120415" y="6206462"/>
                  <a:pt x="8097777" y="6210490"/>
                </a:cubicBezTo>
                <a:cubicBezTo>
                  <a:pt x="8104256" y="6203150"/>
                  <a:pt x="8109382" y="6199145"/>
                  <a:pt x="8112955" y="6197349"/>
                </a:cubicBezTo>
                <a:close/>
                <a:moveTo>
                  <a:pt x="5136185" y="6192989"/>
                </a:moveTo>
                <a:cubicBezTo>
                  <a:pt x="5140453" y="6216976"/>
                  <a:pt x="5110264" y="6222348"/>
                  <a:pt x="5136185" y="6192989"/>
                </a:cubicBezTo>
                <a:close/>
                <a:moveTo>
                  <a:pt x="7791224" y="6172230"/>
                </a:moveTo>
                <a:cubicBezTo>
                  <a:pt x="7794997" y="6171559"/>
                  <a:pt x="7796064" y="6177556"/>
                  <a:pt x="7783106" y="6192235"/>
                </a:cubicBezTo>
                <a:cubicBezTo>
                  <a:pt x="7780972" y="6180241"/>
                  <a:pt x="7787451" y="6172902"/>
                  <a:pt x="7791224" y="6172230"/>
                </a:cubicBezTo>
                <a:close/>
                <a:moveTo>
                  <a:pt x="3472288" y="6117818"/>
                </a:moveTo>
                <a:cubicBezTo>
                  <a:pt x="3472288" y="6117818"/>
                  <a:pt x="3515283" y="6184413"/>
                  <a:pt x="3480825" y="6165798"/>
                </a:cubicBezTo>
                <a:cubicBezTo>
                  <a:pt x="3480825" y="6165798"/>
                  <a:pt x="3472288" y="6117818"/>
                  <a:pt x="3472288" y="6117818"/>
                </a:cubicBezTo>
                <a:close/>
                <a:moveTo>
                  <a:pt x="5334681" y="6083426"/>
                </a:moveTo>
                <a:cubicBezTo>
                  <a:pt x="5308765" y="6112783"/>
                  <a:pt x="5304497" y="6088796"/>
                  <a:pt x="5334681" y="6083426"/>
                </a:cubicBezTo>
                <a:close/>
                <a:moveTo>
                  <a:pt x="7015957" y="6081254"/>
                </a:moveTo>
                <a:cubicBezTo>
                  <a:pt x="7046141" y="6075883"/>
                  <a:pt x="7050409" y="6099870"/>
                  <a:pt x="7015957" y="6081254"/>
                </a:cubicBezTo>
                <a:close/>
                <a:moveTo>
                  <a:pt x="7028691" y="6078988"/>
                </a:moveTo>
                <a:cubicBezTo>
                  <a:pt x="7027276" y="6079240"/>
                  <a:pt x="7023503" y="6079911"/>
                  <a:pt x="7015957" y="6081254"/>
                </a:cubicBezTo>
                <a:cubicBezTo>
                  <a:pt x="7015957" y="6081254"/>
                  <a:pt x="7032935" y="6078233"/>
                  <a:pt x="7028691" y="6078988"/>
                </a:cubicBezTo>
                <a:close/>
                <a:moveTo>
                  <a:pt x="5344400" y="6072414"/>
                </a:moveTo>
                <a:cubicBezTo>
                  <a:pt x="5348706" y="6074742"/>
                  <a:pt x="5349773" y="6080740"/>
                  <a:pt x="5334681" y="6083426"/>
                </a:cubicBezTo>
                <a:cubicBezTo>
                  <a:pt x="5332547" y="6071429"/>
                  <a:pt x="5340093" y="6070087"/>
                  <a:pt x="5344400" y="6072414"/>
                </a:cubicBezTo>
                <a:close/>
                <a:moveTo>
                  <a:pt x="4045828" y="6015768"/>
                </a:moveTo>
                <a:cubicBezTo>
                  <a:pt x="4050097" y="6039760"/>
                  <a:pt x="4015637" y="6021140"/>
                  <a:pt x="4045828" y="6015768"/>
                </a:cubicBezTo>
                <a:close/>
                <a:moveTo>
                  <a:pt x="4078185" y="6000731"/>
                </a:moveTo>
                <a:cubicBezTo>
                  <a:pt x="4082491" y="6003058"/>
                  <a:pt x="4076012" y="6010397"/>
                  <a:pt x="4045828" y="6015768"/>
                </a:cubicBezTo>
                <a:cubicBezTo>
                  <a:pt x="4058786" y="6001089"/>
                  <a:pt x="4073878" y="5998403"/>
                  <a:pt x="4078185" y="6000731"/>
                </a:cubicBezTo>
                <a:close/>
                <a:moveTo>
                  <a:pt x="3821716" y="5981400"/>
                </a:moveTo>
                <a:cubicBezTo>
                  <a:pt x="3856175" y="6000020"/>
                  <a:pt x="3920811" y="6013266"/>
                  <a:pt x="3955270" y="6031881"/>
                </a:cubicBezTo>
                <a:cubicBezTo>
                  <a:pt x="3989722" y="6050503"/>
                  <a:pt x="4054365" y="6063747"/>
                  <a:pt x="3993991" y="6074490"/>
                </a:cubicBezTo>
                <a:cubicBezTo>
                  <a:pt x="3998259" y="6098477"/>
                  <a:pt x="3933616" y="6085232"/>
                  <a:pt x="3903432" y="6090603"/>
                </a:cubicBezTo>
                <a:cubicBezTo>
                  <a:pt x="3868980" y="6071986"/>
                  <a:pt x="3834521" y="6053366"/>
                  <a:pt x="3800069" y="6034749"/>
                </a:cubicBezTo>
                <a:cubicBezTo>
                  <a:pt x="3765617" y="6016133"/>
                  <a:pt x="3675059" y="6032246"/>
                  <a:pt x="3670790" y="6008254"/>
                </a:cubicBezTo>
                <a:cubicBezTo>
                  <a:pt x="3670790" y="6008254"/>
                  <a:pt x="3821716" y="5981400"/>
                  <a:pt x="3821716" y="5981400"/>
                </a:cubicBezTo>
                <a:close/>
                <a:moveTo>
                  <a:pt x="6749884" y="5969665"/>
                </a:moveTo>
                <a:cubicBezTo>
                  <a:pt x="6760460" y="5968943"/>
                  <a:pt x="6770427" y="5970264"/>
                  <a:pt x="6779040" y="5974919"/>
                </a:cubicBezTo>
                <a:cubicBezTo>
                  <a:pt x="6817767" y="6017521"/>
                  <a:pt x="6753124" y="6004277"/>
                  <a:pt x="6722940" y="6009647"/>
                </a:cubicBezTo>
                <a:cubicBezTo>
                  <a:pt x="6692750" y="6015019"/>
                  <a:pt x="6688482" y="5991032"/>
                  <a:pt x="6602192" y="6031132"/>
                </a:cubicBezTo>
                <a:cubicBezTo>
                  <a:pt x="6537556" y="6017886"/>
                  <a:pt x="6628114" y="6001773"/>
                  <a:pt x="6658298" y="5996403"/>
                </a:cubicBezTo>
                <a:cubicBezTo>
                  <a:pt x="6680936" y="5992375"/>
                  <a:pt x="6718154" y="5971830"/>
                  <a:pt x="6749884" y="5969665"/>
                </a:cubicBezTo>
                <a:close/>
                <a:moveTo>
                  <a:pt x="4502549" y="5960026"/>
                </a:moveTo>
                <a:cubicBezTo>
                  <a:pt x="4515007" y="5961676"/>
                  <a:pt x="4527660" y="5967159"/>
                  <a:pt x="4537340" y="5977811"/>
                </a:cubicBezTo>
                <a:cubicBezTo>
                  <a:pt x="4537340" y="5977811"/>
                  <a:pt x="4541609" y="6001798"/>
                  <a:pt x="4601983" y="5991056"/>
                </a:cubicBezTo>
                <a:cubicBezTo>
                  <a:pt x="4636436" y="6009677"/>
                  <a:pt x="4606252" y="6015048"/>
                  <a:pt x="4576068" y="6020418"/>
                </a:cubicBezTo>
                <a:cubicBezTo>
                  <a:pt x="4550145" y="6049777"/>
                  <a:pt x="4468124" y="6113870"/>
                  <a:pt x="4489778" y="6060519"/>
                </a:cubicBezTo>
                <a:cubicBezTo>
                  <a:pt x="4519962" y="6055148"/>
                  <a:pt x="4550145" y="6049777"/>
                  <a:pt x="4545877" y="6025790"/>
                </a:cubicBezTo>
                <a:cubicBezTo>
                  <a:pt x="4541609" y="6001798"/>
                  <a:pt x="4515693" y="6031161"/>
                  <a:pt x="4481241" y="6012540"/>
                </a:cubicBezTo>
                <a:cubicBezTo>
                  <a:pt x="4429558" y="5984616"/>
                  <a:pt x="4465175" y="5955075"/>
                  <a:pt x="4502549" y="5960026"/>
                </a:cubicBezTo>
                <a:close/>
                <a:moveTo>
                  <a:pt x="6365281" y="5924796"/>
                </a:moveTo>
                <a:cubicBezTo>
                  <a:pt x="6425649" y="5914055"/>
                  <a:pt x="6468644" y="5980650"/>
                  <a:pt x="6408270" y="5991392"/>
                </a:cubicBezTo>
                <a:cubicBezTo>
                  <a:pt x="6352164" y="6026122"/>
                  <a:pt x="6304906" y="5935539"/>
                  <a:pt x="6365281" y="5924796"/>
                </a:cubicBezTo>
                <a:close/>
                <a:moveTo>
                  <a:pt x="1161990" y="5910187"/>
                </a:moveTo>
                <a:cubicBezTo>
                  <a:pt x="1136074" y="5939545"/>
                  <a:pt x="1101615" y="5920930"/>
                  <a:pt x="1161990" y="5910187"/>
                </a:cubicBezTo>
                <a:close/>
                <a:moveTo>
                  <a:pt x="1151089" y="5904295"/>
                </a:moveTo>
                <a:lnTo>
                  <a:pt x="1161990" y="5910187"/>
                </a:lnTo>
                <a:cubicBezTo>
                  <a:pt x="1161990" y="5910187"/>
                  <a:pt x="1159837" y="5909023"/>
                  <a:pt x="1157145" y="5907569"/>
                </a:cubicBezTo>
                <a:close/>
                <a:moveTo>
                  <a:pt x="2330843" y="5903337"/>
                </a:moveTo>
                <a:cubicBezTo>
                  <a:pt x="2361713" y="5911718"/>
                  <a:pt x="2321524" y="5973009"/>
                  <a:pt x="2291373" y="5956716"/>
                </a:cubicBezTo>
                <a:cubicBezTo>
                  <a:pt x="2231005" y="5967457"/>
                  <a:pt x="2282836" y="5908737"/>
                  <a:pt x="2313026" y="5903365"/>
                </a:cubicBezTo>
                <a:cubicBezTo>
                  <a:pt x="2320573" y="5902022"/>
                  <a:pt x="2326433" y="5902140"/>
                  <a:pt x="2330843" y="5903337"/>
                </a:cubicBezTo>
                <a:close/>
                <a:moveTo>
                  <a:pt x="1147455" y="5902331"/>
                </a:moveTo>
                <a:cubicBezTo>
                  <a:pt x="1145840" y="5901458"/>
                  <a:pt x="1146917" y="5902040"/>
                  <a:pt x="1149070" y="5903204"/>
                </a:cubicBezTo>
                <a:lnTo>
                  <a:pt x="1151089" y="5904295"/>
                </a:lnTo>
                <a:close/>
                <a:moveTo>
                  <a:pt x="1795521" y="5896454"/>
                </a:moveTo>
                <a:cubicBezTo>
                  <a:pt x="1794106" y="5896706"/>
                  <a:pt x="1790333" y="5897377"/>
                  <a:pt x="1782787" y="5898720"/>
                </a:cubicBezTo>
                <a:cubicBezTo>
                  <a:pt x="1782787" y="5898720"/>
                  <a:pt x="1799766" y="5895699"/>
                  <a:pt x="1795521" y="5896454"/>
                </a:cubicBezTo>
                <a:close/>
                <a:moveTo>
                  <a:pt x="4550458" y="5876486"/>
                </a:moveTo>
                <a:cubicBezTo>
                  <a:pt x="4610826" y="5865745"/>
                  <a:pt x="4632167" y="5985685"/>
                  <a:pt x="4558994" y="5924460"/>
                </a:cubicBezTo>
                <a:cubicBezTo>
                  <a:pt x="4554726" y="5900473"/>
                  <a:pt x="4490083" y="5887228"/>
                  <a:pt x="4550458" y="5876486"/>
                </a:cubicBezTo>
                <a:close/>
                <a:moveTo>
                  <a:pt x="5546293" y="5872532"/>
                </a:moveTo>
                <a:cubicBezTo>
                  <a:pt x="5580745" y="5891148"/>
                  <a:pt x="5446887" y="6013962"/>
                  <a:pt x="5416703" y="6019333"/>
                </a:cubicBezTo>
                <a:cubicBezTo>
                  <a:pt x="5382249" y="6000712"/>
                  <a:pt x="5464272" y="5936624"/>
                  <a:pt x="5464272" y="5936624"/>
                </a:cubicBezTo>
                <a:cubicBezTo>
                  <a:pt x="5494456" y="5931254"/>
                  <a:pt x="5520371" y="5901891"/>
                  <a:pt x="5546293" y="5872532"/>
                </a:cubicBezTo>
                <a:close/>
                <a:moveTo>
                  <a:pt x="5788223" y="5865883"/>
                </a:moveTo>
                <a:cubicBezTo>
                  <a:pt x="5799645" y="5863415"/>
                  <a:pt x="5807106" y="5872528"/>
                  <a:pt x="5800589" y="5901529"/>
                </a:cubicBezTo>
                <a:cubicBezTo>
                  <a:pt x="5804857" y="5925517"/>
                  <a:pt x="5787473" y="6002860"/>
                  <a:pt x="5744483" y="5936259"/>
                </a:cubicBezTo>
                <a:cubicBezTo>
                  <a:pt x="5739147" y="5906276"/>
                  <a:pt x="5769187" y="5869995"/>
                  <a:pt x="5788223" y="5865883"/>
                </a:cubicBezTo>
                <a:close/>
                <a:moveTo>
                  <a:pt x="8658811" y="5863184"/>
                </a:moveTo>
                <a:cubicBezTo>
                  <a:pt x="8658811" y="5863184"/>
                  <a:pt x="8628627" y="5868554"/>
                  <a:pt x="8658811" y="5863184"/>
                </a:cubicBezTo>
                <a:close/>
                <a:moveTo>
                  <a:pt x="1619049" y="5853609"/>
                </a:moveTo>
                <a:cubicBezTo>
                  <a:pt x="1653501" y="5872225"/>
                  <a:pt x="1619049" y="5853609"/>
                  <a:pt x="1619049" y="5853609"/>
                </a:cubicBezTo>
                <a:close/>
                <a:moveTo>
                  <a:pt x="3945824" y="5850273"/>
                </a:moveTo>
                <a:cubicBezTo>
                  <a:pt x="3966647" y="5844248"/>
                  <a:pt x="3986826" y="5859217"/>
                  <a:pt x="3990027" y="5877207"/>
                </a:cubicBezTo>
                <a:cubicBezTo>
                  <a:pt x="3994296" y="5901199"/>
                  <a:pt x="3972649" y="5954544"/>
                  <a:pt x="3942465" y="5959915"/>
                </a:cubicBezTo>
                <a:cubicBezTo>
                  <a:pt x="3882090" y="5970657"/>
                  <a:pt x="3869285" y="5898691"/>
                  <a:pt x="3903738" y="5917312"/>
                </a:cubicBezTo>
                <a:cubicBezTo>
                  <a:pt x="3933928" y="5911940"/>
                  <a:pt x="3933928" y="5911940"/>
                  <a:pt x="3933928" y="5911940"/>
                </a:cubicBezTo>
                <a:cubicBezTo>
                  <a:pt x="3959843" y="5882578"/>
                  <a:pt x="3929659" y="5887948"/>
                  <a:pt x="3925392" y="5863961"/>
                </a:cubicBezTo>
                <a:cubicBezTo>
                  <a:pt x="3931871" y="5856622"/>
                  <a:pt x="3938883" y="5852281"/>
                  <a:pt x="3945824" y="5850273"/>
                </a:cubicBezTo>
                <a:close/>
                <a:moveTo>
                  <a:pt x="8644290" y="5847204"/>
                </a:moveTo>
                <a:cubicBezTo>
                  <a:pt x="8648063" y="5846533"/>
                  <a:pt x="8656676" y="5851188"/>
                  <a:pt x="8658811" y="5863184"/>
                </a:cubicBezTo>
                <a:cubicBezTo>
                  <a:pt x="8641584" y="5853873"/>
                  <a:pt x="8640517" y="5847875"/>
                  <a:pt x="8644290" y="5847204"/>
                </a:cubicBezTo>
                <a:close/>
                <a:moveTo>
                  <a:pt x="7104029" y="5832406"/>
                </a:moveTo>
                <a:cubicBezTo>
                  <a:pt x="7111776" y="5832188"/>
                  <a:pt x="7119855" y="5833845"/>
                  <a:pt x="7128468" y="5838500"/>
                </a:cubicBezTo>
                <a:cubicBezTo>
                  <a:pt x="7162927" y="5857116"/>
                  <a:pt x="7257753" y="5864990"/>
                  <a:pt x="7236100" y="5918340"/>
                </a:cubicBezTo>
                <a:cubicBezTo>
                  <a:pt x="7236100" y="5918340"/>
                  <a:pt x="7154078" y="5982433"/>
                  <a:pt x="7123895" y="5987804"/>
                </a:cubicBezTo>
                <a:cubicBezTo>
                  <a:pt x="7063520" y="5998546"/>
                  <a:pt x="7033336" y="6003917"/>
                  <a:pt x="6998883" y="5985295"/>
                </a:cubicBezTo>
                <a:cubicBezTo>
                  <a:pt x="6960157" y="5942693"/>
                  <a:pt x="6960157" y="5942693"/>
                  <a:pt x="6904057" y="5977421"/>
                </a:cubicBezTo>
                <a:cubicBezTo>
                  <a:pt x="6878135" y="6006780"/>
                  <a:pt x="6852220" y="6036143"/>
                  <a:pt x="6843683" y="5988163"/>
                </a:cubicBezTo>
                <a:cubicBezTo>
                  <a:pt x="6839415" y="5964176"/>
                  <a:pt x="6861061" y="5910827"/>
                  <a:pt x="6891252" y="5905455"/>
                </a:cubicBezTo>
                <a:cubicBezTo>
                  <a:pt x="6947352" y="5870726"/>
                  <a:pt x="6977542" y="5865355"/>
                  <a:pt x="7037910" y="5854613"/>
                </a:cubicBezTo>
                <a:cubicBezTo>
                  <a:pt x="7060553" y="5850584"/>
                  <a:pt x="7080791" y="5833061"/>
                  <a:pt x="7104029" y="5832406"/>
                </a:cubicBezTo>
                <a:close/>
                <a:moveTo>
                  <a:pt x="1649808" y="5829576"/>
                </a:moveTo>
                <a:cubicBezTo>
                  <a:pt x="1653582" y="5828905"/>
                  <a:pt x="1647103" y="5836244"/>
                  <a:pt x="1619049" y="5853609"/>
                </a:cubicBezTo>
                <a:cubicBezTo>
                  <a:pt x="1632007" y="5838930"/>
                  <a:pt x="1646034" y="5830248"/>
                  <a:pt x="1649808" y="5829576"/>
                </a:cubicBezTo>
                <a:close/>
                <a:moveTo>
                  <a:pt x="3766355" y="5826135"/>
                </a:moveTo>
                <a:cubicBezTo>
                  <a:pt x="3776193" y="5823997"/>
                  <a:pt x="3786426" y="5826816"/>
                  <a:pt x="3796106" y="5837467"/>
                </a:cubicBezTo>
                <a:cubicBezTo>
                  <a:pt x="3834833" y="5880075"/>
                  <a:pt x="3718353" y="5925546"/>
                  <a:pt x="3714085" y="5901559"/>
                </a:cubicBezTo>
                <a:cubicBezTo>
                  <a:pt x="3710884" y="5883569"/>
                  <a:pt x="3736841" y="5832548"/>
                  <a:pt x="3766355" y="5826135"/>
                </a:cubicBezTo>
                <a:close/>
                <a:moveTo>
                  <a:pt x="4409915" y="5816805"/>
                </a:moveTo>
                <a:cubicBezTo>
                  <a:pt x="4413417" y="5817343"/>
                  <a:pt x="4415837" y="5820006"/>
                  <a:pt x="4416904" y="5826004"/>
                </a:cubicBezTo>
                <a:cubicBezTo>
                  <a:pt x="4416904" y="5826004"/>
                  <a:pt x="4390988" y="5855362"/>
                  <a:pt x="4395256" y="5879349"/>
                </a:cubicBezTo>
                <a:cubicBezTo>
                  <a:pt x="4369341" y="5908712"/>
                  <a:pt x="4403793" y="5927328"/>
                  <a:pt x="4408061" y="5951315"/>
                </a:cubicBezTo>
                <a:cubicBezTo>
                  <a:pt x="4412330" y="5975308"/>
                  <a:pt x="4382146" y="5980678"/>
                  <a:pt x="4386414" y="6004666"/>
                </a:cubicBezTo>
                <a:cubicBezTo>
                  <a:pt x="4390682" y="6028653"/>
                  <a:pt x="4338845" y="6087374"/>
                  <a:pt x="4343113" y="6111361"/>
                </a:cubicBezTo>
                <a:cubicBezTo>
                  <a:pt x="4347382" y="6135354"/>
                  <a:pt x="4390371" y="6201949"/>
                  <a:pt x="4330003" y="6212690"/>
                </a:cubicBezTo>
                <a:cubicBezTo>
                  <a:pt x="4273897" y="6247420"/>
                  <a:pt x="4261092" y="6175453"/>
                  <a:pt x="4256824" y="6151467"/>
                </a:cubicBezTo>
                <a:cubicBezTo>
                  <a:pt x="4252555" y="6127475"/>
                  <a:pt x="4248287" y="6103487"/>
                  <a:pt x="4244019" y="6079500"/>
                </a:cubicBezTo>
                <a:cubicBezTo>
                  <a:pt x="4239750" y="6055508"/>
                  <a:pt x="4239750" y="6055508"/>
                  <a:pt x="4265666" y="6026150"/>
                </a:cubicBezTo>
                <a:cubicBezTo>
                  <a:pt x="4287319" y="5972799"/>
                  <a:pt x="4283051" y="5948812"/>
                  <a:pt x="4308967" y="5919455"/>
                </a:cubicBezTo>
                <a:cubicBezTo>
                  <a:pt x="4308967" y="5919455"/>
                  <a:pt x="4334882" y="5890092"/>
                  <a:pt x="4356536" y="5836745"/>
                </a:cubicBezTo>
                <a:cubicBezTo>
                  <a:pt x="4379174" y="5832717"/>
                  <a:pt x="4399411" y="5815194"/>
                  <a:pt x="4409915" y="5816805"/>
                </a:cubicBezTo>
                <a:close/>
                <a:moveTo>
                  <a:pt x="8525264" y="5812701"/>
                </a:moveTo>
                <a:cubicBezTo>
                  <a:pt x="8525264" y="5812701"/>
                  <a:pt x="8533800" y="5860676"/>
                  <a:pt x="8499348" y="5842059"/>
                </a:cubicBezTo>
                <a:cubicBezTo>
                  <a:pt x="8469158" y="5847431"/>
                  <a:pt x="8525264" y="5812701"/>
                  <a:pt x="8525264" y="5812701"/>
                </a:cubicBezTo>
                <a:close/>
                <a:moveTo>
                  <a:pt x="2413975" y="5800718"/>
                </a:moveTo>
                <a:cubicBezTo>
                  <a:pt x="2417476" y="5801255"/>
                  <a:pt x="2419896" y="5803918"/>
                  <a:pt x="2420963" y="5809915"/>
                </a:cubicBezTo>
                <a:cubicBezTo>
                  <a:pt x="2395049" y="5839277"/>
                  <a:pt x="2338942" y="5874007"/>
                  <a:pt x="2360596" y="5820656"/>
                </a:cubicBezTo>
                <a:cubicBezTo>
                  <a:pt x="2383234" y="5816628"/>
                  <a:pt x="2403471" y="5799107"/>
                  <a:pt x="2413975" y="5800718"/>
                </a:cubicBezTo>
                <a:close/>
                <a:moveTo>
                  <a:pt x="1106196" y="5771625"/>
                </a:moveTo>
                <a:cubicBezTo>
                  <a:pt x="1110464" y="5795612"/>
                  <a:pt x="1076005" y="5776997"/>
                  <a:pt x="1106196" y="5771625"/>
                </a:cubicBezTo>
                <a:close/>
                <a:moveTo>
                  <a:pt x="1104779" y="5763664"/>
                </a:moveTo>
                <a:lnTo>
                  <a:pt x="1105596" y="5768251"/>
                </a:lnTo>
                <a:cubicBezTo>
                  <a:pt x="1105929" y="5770126"/>
                  <a:pt x="1106196" y="5771625"/>
                  <a:pt x="1106196" y="5771625"/>
                </a:cubicBezTo>
                <a:close/>
                <a:moveTo>
                  <a:pt x="1104395" y="5761504"/>
                </a:moveTo>
                <a:lnTo>
                  <a:pt x="1104779" y="5763664"/>
                </a:lnTo>
                <a:lnTo>
                  <a:pt x="1104595" y="5762628"/>
                </a:lnTo>
                <a:cubicBezTo>
                  <a:pt x="1104328" y="5761129"/>
                  <a:pt x="1104195" y="5760379"/>
                  <a:pt x="1104395" y="5761504"/>
                </a:cubicBezTo>
                <a:close/>
                <a:moveTo>
                  <a:pt x="6983542" y="5758176"/>
                </a:moveTo>
                <a:lnTo>
                  <a:pt x="6978800" y="5763043"/>
                </a:lnTo>
                <a:cubicBezTo>
                  <a:pt x="6969081" y="5774053"/>
                  <a:pt x="6962602" y="5781392"/>
                  <a:pt x="6960468" y="5769396"/>
                </a:cubicBezTo>
                <a:cubicBezTo>
                  <a:pt x="6960468" y="5769396"/>
                  <a:pt x="6965861" y="5766890"/>
                  <a:pt x="6973479" y="5763215"/>
                </a:cubicBezTo>
                <a:close/>
                <a:moveTo>
                  <a:pt x="4090126" y="5754364"/>
                </a:moveTo>
                <a:cubicBezTo>
                  <a:pt x="4091893" y="5755064"/>
                  <a:pt x="4093170" y="5756770"/>
                  <a:pt x="4093703" y="5759769"/>
                </a:cubicBezTo>
                <a:cubicBezTo>
                  <a:pt x="4093703" y="5759769"/>
                  <a:pt x="4072050" y="5813120"/>
                  <a:pt x="4067781" y="5789128"/>
                </a:cubicBezTo>
                <a:cubicBezTo>
                  <a:pt x="4041370" y="5793827"/>
                  <a:pt x="4077758" y="5749460"/>
                  <a:pt x="4090126" y="5754364"/>
                </a:cubicBezTo>
                <a:close/>
                <a:moveTo>
                  <a:pt x="7016568" y="5734668"/>
                </a:moveTo>
                <a:cubicBezTo>
                  <a:pt x="7031663" y="5731982"/>
                  <a:pt x="7017638" y="5740664"/>
                  <a:pt x="6999839" y="5750018"/>
                </a:cubicBezTo>
                <a:lnTo>
                  <a:pt x="6983542" y="5758176"/>
                </a:lnTo>
                <a:lnTo>
                  <a:pt x="6995669" y="5745734"/>
                </a:lnTo>
                <a:cubicBezTo>
                  <a:pt x="7002009" y="5740352"/>
                  <a:pt x="7009022" y="5736010"/>
                  <a:pt x="7016568" y="5734668"/>
                </a:cubicBezTo>
                <a:close/>
                <a:moveTo>
                  <a:pt x="4805059" y="5732188"/>
                </a:moveTo>
                <a:cubicBezTo>
                  <a:pt x="4835243" y="5726817"/>
                  <a:pt x="4869702" y="5745437"/>
                  <a:pt x="4813596" y="5780167"/>
                </a:cubicBezTo>
                <a:cubicBezTo>
                  <a:pt x="4783412" y="5785538"/>
                  <a:pt x="4774875" y="5737558"/>
                  <a:pt x="4805059" y="5732188"/>
                </a:cubicBezTo>
                <a:close/>
                <a:moveTo>
                  <a:pt x="2415554" y="5731596"/>
                </a:moveTo>
                <a:lnTo>
                  <a:pt x="2412427" y="5761941"/>
                </a:lnTo>
                <a:cubicBezTo>
                  <a:pt x="2410293" y="5749944"/>
                  <a:pt x="2409226" y="5743946"/>
                  <a:pt x="2411932" y="5737277"/>
                </a:cubicBezTo>
                <a:close/>
                <a:moveTo>
                  <a:pt x="6482067" y="5706029"/>
                </a:moveTo>
                <a:cubicBezTo>
                  <a:pt x="6490604" y="5754008"/>
                  <a:pt x="6460413" y="5759380"/>
                  <a:pt x="6482067" y="5706029"/>
                </a:cubicBezTo>
                <a:close/>
                <a:moveTo>
                  <a:pt x="7122307" y="5705411"/>
                </a:moveTo>
                <a:cubicBezTo>
                  <a:pt x="7133028" y="5700023"/>
                  <a:pt x="7129769" y="5714526"/>
                  <a:pt x="7107126" y="5718554"/>
                </a:cubicBezTo>
                <a:cubicBezTo>
                  <a:pt x="7113607" y="5711213"/>
                  <a:pt x="7118734" y="5707207"/>
                  <a:pt x="7122307" y="5705411"/>
                </a:cubicBezTo>
                <a:close/>
                <a:moveTo>
                  <a:pt x="7092606" y="5702574"/>
                </a:moveTo>
                <a:cubicBezTo>
                  <a:pt x="7096379" y="5701903"/>
                  <a:pt x="7104992" y="5706558"/>
                  <a:pt x="7107126" y="5718554"/>
                </a:cubicBezTo>
                <a:cubicBezTo>
                  <a:pt x="7089900" y="5709243"/>
                  <a:pt x="7088833" y="5703246"/>
                  <a:pt x="7092606" y="5702574"/>
                </a:cubicBezTo>
                <a:close/>
                <a:moveTo>
                  <a:pt x="6514423" y="5690992"/>
                </a:moveTo>
                <a:cubicBezTo>
                  <a:pt x="6518729" y="5693319"/>
                  <a:pt x="6512250" y="5700658"/>
                  <a:pt x="6482067" y="5706029"/>
                </a:cubicBezTo>
                <a:cubicBezTo>
                  <a:pt x="6495024" y="5691350"/>
                  <a:pt x="6510116" y="5688665"/>
                  <a:pt x="6514423" y="5690992"/>
                </a:cubicBezTo>
                <a:close/>
                <a:moveTo>
                  <a:pt x="7693471" y="5688470"/>
                </a:moveTo>
                <a:cubicBezTo>
                  <a:pt x="7727923" y="5707087"/>
                  <a:pt x="7697739" y="5712457"/>
                  <a:pt x="7693471" y="5688470"/>
                </a:cubicBezTo>
                <a:close/>
                <a:moveTo>
                  <a:pt x="1284595" y="5679363"/>
                </a:moveTo>
                <a:cubicBezTo>
                  <a:pt x="1292199" y="5679363"/>
                  <a:pt x="1300345" y="5681394"/>
                  <a:pt x="1308959" y="5686049"/>
                </a:cubicBezTo>
                <a:cubicBezTo>
                  <a:pt x="1343411" y="5704666"/>
                  <a:pt x="1343411" y="5704666"/>
                  <a:pt x="1287312" y="5739399"/>
                </a:cubicBezTo>
                <a:cubicBezTo>
                  <a:pt x="1287312" y="5739399"/>
                  <a:pt x="1231207" y="5774129"/>
                  <a:pt x="1231207" y="5774129"/>
                </a:cubicBezTo>
                <a:cubicBezTo>
                  <a:pt x="1204796" y="5778828"/>
                  <a:pt x="1231374" y="5679358"/>
                  <a:pt x="1284595" y="5679363"/>
                </a:cubicBezTo>
                <a:close/>
                <a:moveTo>
                  <a:pt x="7701589" y="5668466"/>
                </a:moveTo>
                <a:cubicBezTo>
                  <a:pt x="7705362" y="5667795"/>
                  <a:pt x="7706429" y="5673791"/>
                  <a:pt x="7693471" y="5688470"/>
                </a:cubicBezTo>
                <a:cubicBezTo>
                  <a:pt x="7691337" y="5676477"/>
                  <a:pt x="7697816" y="5669137"/>
                  <a:pt x="7701589" y="5668466"/>
                </a:cubicBezTo>
                <a:close/>
                <a:moveTo>
                  <a:pt x="5352678" y="5659501"/>
                </a:moveTo>
                <a:cubicBezTo>
                  <a:pt x="5387130" y="5678118"/>
                  <a:pt x="5391398" y="5702105"/>
                  <a:pt x="5356946" y="5683488"/>
                </a:cubicBezTo>
                <a:cubicBezTo>
                  <a:pt x="5322493" y="5664872"/>
                  <a:pt x="5322493" y="5664872"/>
                  <a:pt x="5352678" y="5659501"/>
                </a:cubicBezTo>
                <a:close/>
                <a:moveTo>
                  <a:pt x="7999604" y="5658746"/>
                </a:moveTo>
                <a:cubicBezTo>
                  <a:pt x="8029788" y="5653376"/>
                  <a:pt x="7973683" y="5688110"/>
                  <a:pt x="7939230" y="5669489"/>
                </a:cubicBezTo>
                <a:cubicBezTo>
                  <a:pt x="7939230" y="5669489"/>
                  <a:pt x="7999604" y="5658746"/>
                  <a:pt x="7999604" y="5658746"/>
                </a:cubicBezTo>
                <a:close/>
                <a:moveTo>
                  <a:pt x="1925489" y="5650594"/>
                </a:moveTo>
                <a:cubicBezTo>
                  <a:pt x="1843467" y="5714686"/>
                  <a:pt x="1843467" y="5714686"/>
                  <a:pt x="1787362" y="5749416"/>
                </a:cubicBezTo>
                <a:cubicBezTo>
                  <a:pt x="1761445" y="5778774"/>
                  <a:pt x="1744066" y="5856111"/>
                  <a:pt x="1653501" y="5872225"/>
                </a:cubicBezTo>
                <a:cubicBezTo>
                  <a:pt x="1679424" y="5842866"/>
                  <a:pt x="1705340" y="5813509"/>
                  <a:pt x="1731261" y="5784145"/>
                </a:cubicBezTo>
                <a:cubicBezTo>
                  <a:pt x="1783094" y="5725429"/>
                  <a:pt x="1834931" y="5666708"/>
                  <a:pt x="1925489" y="5650594"/>
                </a:cubicBezTo>
                <a:close/>
                <a:moveTo>
                  <a:pt x="5817743" y="5647901"/>
                </a:moveTo>
                <a:cubicBezTo>
                  <a:pt x="5833371" y="5648215"/>
                  <a:pt x="5850598" y="5657524"/>
                  <a:pt x="5852732" y="5669517"/>
                </a:cubicBezTo>
                <a:cubicBezTo>
                  <a:pt x="5891453" y="5712126"/>
                  <a:pt x="5826810" y="5698876"/>
                  <a:pt x="5792358" y="5680260"/>
                </a:cubicBezTo>
                <a:cubicBezTo>
                  <a:pt x="5788090" y="5656270"/>
                  <a:pt x="5802116" y="5647588"/>
                  <a:pt x="5817743" y="5647901"/>
                </a:cubicBezTo>
                <a:close/>
                <a:moveTo>
                  <a:pt x="4139557" y="5618200"/>
                </a:moveTo>
                <a:cubicBezTo>
                  <a:pt x="4146227" y="5617400"/>
                  <a:pt x="4154306" y="5619056"/>
                  <a:pt x="4162919" y="5623710"/>
                </a:cubicBezTo>
                <a:cubicBezTo>
                  <a:pt x="4197372" y="5642331"/>
                  <a:pt x="4175724" y="5695677"/>
                  <a:pt x="4141272" y="5677060"/>
                </a:cubicBezTo>
                <a:cubicBezTo>
                  <a:pt x="4112227" y="5645104"/>
                  <a:pt x="4119547" y="5620601"/>
                  <a:pt x="4139557" y="5618200"/>
                </a:cubicBezTo>
                <a:close/>
                <a:moveTo>
                  <a:pt x="5515500" y="5611966"/>
                </a:moveTo>
                <a:cubicBezTo>
                  <a:pt x="5523046" y="5610623"/>
                  <a:pt x="5531659" y="5615279"/>
                  <a:pt x="5533794" y="5627275"/>
                </a:cubicBezTo>
                <a:cubicBezTo>
                  <a:pt x="5538062" y="5651262"/>
                  <a:pt x="5507878" y="5656633"/>
                  <a:pt x="5503610" y="5632646"/>
                </a:cubicBezTo>
                <a:cubicBezTo>
                  <a:pt x="5501476" y="5620649"/>
                  <a:pt x="5507954" y="5613309"/>
                  <a:pt x="5515500" y="5611966"/>
                </a:cubicBezTo>
                <a:close/>
                <a:moveTo>
                  <a:pt x="8298545" y="5588639"/>
                </a:moveTo>
                <a:lnTo>
                  <a:pt x="8298996" y="5591169"/>
                </a:lnTo>
                <a:cubicBezTo>
                  <a:pt x="8299196" y="5592293"/>
                  <a:pt x="8299062" y="5591544"/>
                  <a:pt x="8298795" y="5590044"/>
                </a:cubicBezTo>
                <a:close/>
                <a:moveTo>
                  <a:pt x="2190867" y="5583267"/>
                </a:moveTo>
                <a:cubicBezTo>
                  <a:pt x="2210944" y="5581241"/>
                  <a:pt x="2232764" y="5583546"/>
                  <a:pt x="2257538" y="5591513"/>
                </a:cubicBezTo>
                <a:cubicBezTo>
                  <a:pt x="2287722" y="5586142"/>
                  <a:pt x="2356633" y="5623378"/>
                  <a:pt x="2291990" y="5610129"/>
                </a:cubicBezTo>
                <a:cubicBezTo>
                  <a:pt x="2266075" y="5639492"/>
                  <a:pt x="2257538" y="5591513"/>
                  <a:pt x="2201432" y="5626242"/>
                </a:cubicBezTo>
                <a:cubicBezTo>
                  <a:pt x="2179785" y="5679592"/>
                  <a:pt x="2184053" y="5703579"/>
                  <a:pt x="2192590" y="5751558"/>
                </a:cubicBezTo>
                <a:cubicBezTo>
                  <a:pt x="2196858" y="5775545"/>
                  <a:pt x="2201127" y="5799537"/>
                  <a:pt x="2170936" y="5804909"/>
                </a:cubicBezTo>
                <a:cubicBezTo>
                  <a:pt x="2175204" y="5828897"/>
                  <a:pt x="2166667" y="5780917"/>
                  <a:pt x="2136483" y="5786288"/>
                </a:cubicBezTo>
                <a:cubicBezTo>
                  <a:pt x="2106300" y="5791658"/>
                  <a:pt x="2071841" y="5773043"/>
                  <a:pt x="2071841" y="5773043"/>
                </a:cubicBezTo>
                <a:cubicBezTo>
                  <a:pt x="2037389" y="5754427"/>
                  <a:pt x="2037389" y="5754427"/>
                  <a:pt x="2033120" y="5730435"/>
                </a:cubicBezTo>
                <a:cubicBezTo>
                  <a:pt x="1998668" y="5711818"/>
                  <a:pt x="1968478" y="5717190"/>
                  <a:pt x="2024584" y="5682460"/>
                </a:cubicBezTo>
                <a:cubicBezTo>
                  <a:pt x="2086100" y="5634391"/>
                  <a:pt x="2130638" y="5589343"/>
                  <a:pt x="2190867" y="5583267"/>
                </a:cubicBezTo>
                <a:close/>
                <a:moveTo>
                  <a:pt x="8297195" y="5581049"/>
                </a:moveTo>
                <a:cubicBezTo>
                  <a:pt x="8297195" y="5581049"/>
                  <a:pt x="8297462" y="5582548"/>
                  <a:pt x="8297795" y="5584422"/>
                </a:cubicBezTo>
                <a:lnTo>
                  <a:pt x="8298545" y="5588639"/>
                </a:lnTo>
                <a:close/>
                <a:moveTo>
                  <a:pt x="5245045" y="5579656"/>
                </a:moveTo>
                <a:cubicBezTo>
                  <a:pt x="5245045" y="5579656"/>
                  <a:pt x="5279498" y="5598277"/>
                  <a:pt x="5245045" y="5579656"/>
                </a:cubicBezTo>
                <a:close/>
                <a:moveTo>
                  <a:pt x="5226866" y="5575931"/>
                </a:moveTo>
                <a:cubicBezTo>
                  <a:pt x="5230506" y="5574510"/>
                  <a:pt x="5236432" y="5575002"/>
                  <a:pt x="5245045" y="5579656"/>
                </a:cubicBezTo>
                <a:cubicBezTo>
                  <a:pt x="5225609" y="5601678"/>
                  <a:pt x="5215948" y="5580195"/>
                  <a:pt x="5226866" y="5575931"/>
                </a:cubicBezTo>
                <a:close/>
                <a:moveTo>
                  <a:pt x="5108801" y="5568711"/>
                </a:moveTo>
                <a:cubicBezTo>
                  <a:pt x="5114661" y="5568829"/>
                  <a:pt x="5118968" y="5571156"/>
                  <a:pt x="5120035" y="5577152"/>
                </a:cubicBezTo>
                <a:cubicBezTo>
                  <a:pt x="5120035" y="5577152"/>
                  <a:pt x="5033744" y="5617253"/>
                  <a:pt x="5059661" y="5587895"/>
                </a:cubicBezTo>
                <a:cubicBezTo>
                  <a:pt x="5059661" y="5587895"/>
                  <a:pt x="5091221" y="5568360"/>
                  <a:pt x="5108801" y="5568711"/>
                </a:cubicBezTo>
                <a:close/>
                <a:moveTo>
                  <a:pt x="9364315" y="5529225"/>
                </a:moveTo>
                <a:cubicBezTo>
                  <a:pt x="9375034" y="5523838"/>
                  <a:pt x="9371775" y="5538338"/>
                  <a:pt x="9349137" y="5542366"/>
                </a:cubicBezTo>
                <a:cubicBezTo>
                  <a:pt x="9355616" y="5535026"/>
                  <a:pt x="9360742" y="5531021"/>
                  <a:pt x="9364315" y="5529225"/>
                </a:cubicBezTo>
                <a:close/>
                <a:moveTo>
                  <a:pt x="7193728" y="5505158"/>
                </a:moveTo>
                <a:cubicBezTo>
                  <a:pt x="7167806" y="5534517"/>
                  <a:pt x="7193728" y="5505158"/>
                  <a:pt x="7193728" y="5505158"/>
                </a:cubicBezTo>
                <a:close/>
                <a:moveTo>
                  <a:pt x="7156565" y="5493210"/>
                </a:moveTo>
                <a:cubicBezTo>
                  <a:pt x="7160338" y="5492539"/>
                  <a:pt x="7176499" y="5495850"/>
                  <a:pt x="7193728" y="5505158"/>
                </a:cubicBezTo>
                <a:cubicBezTo>
                  <a:pt x="7161407" y="5498536"/>
                  <a:pt x="7152792" y="5493882"/>
                  <a:pt x="7156565" y="5493210"/>
                </a:cubicBezTo>
                <a:close/>
                <a:moveTo>
                  <a:pt x="4947760" y="5484062"/>
                </a:moveTo>
                <a:cubicBezTo>
                  <a:pt x="4977944" y="5478692"/>
                  <a:pt x="4870007" y="5572142"/>
                  <a:pt x="4870007" y="5572142"/>
                </a:cubicBezTo>
                <a:cubicBezTo>
                  <a:pt x="4835555" y="5553526"/>
                  <a:pt x="4865739" y="5548155"/>
                  <a:pt x="4861471" y="5524168"/>
                </a:cubicBezTo>
                <a:cubicBezTo>
                  <a:pt x="4887386" y="5494805"/>
                  <a:pt x="4917576" y="5489433"/>
                  <a:pt x="4947760" y="5484062"/>
                </a:cubicBezTo>
                <a:close/>
                <a:moveTo>
                  <a:pt x="7530045" y="5470063"/>
                </a:moveTo>
                <a:cubicBezTo>
                  <a:pt x="7504123" y="5499427"/>
                  <a:pt x="7530045" y="5470063"/>
                  <a:pt x="7530045" y="5470063"/>
                </a:cubicBezTo>
                <a:close/>
                <a:moveTo>
                  <a:pt x="7530045" y="5470063"/>
                </a:moveTo>
                <a:cubicBezTo>
                  <a:pt x="7564498" y="5488684"/>
                  <a:pt x="7534314" y="5494055"/>
                  <a:pt x="7530045" y="5470063"/>
                </a:cubicBezTo>
                <a:close/>
                <a:moveTo>
                  <a:pt x="3046049" y="5469773"/>
                </a:moveTo>
                <a:cubicBezTo>
                  <a:pt x="3065246" y="5470999"/>
                  <a:pt x="3059529" y="5504498"/>
                  <a:pt x="3085368" y="5518461"/>
                </a:cubicBezTo>
                <a:cubicBezTo>
                  <a:pt x="3115552" y="5513090"/>
                  <a:pt x="3167389" y="5454368"/>
                  <a:pt x="3206110" y="5496977"/>
                </a:cubicBezTo>
                <a:cubicBezTo>
                  <a:pt x="3214647" y="5544956"/>
                  <a:pt x="3124089" y="5561069"/>
                  <a:pt x="3128357" y="5585056"/>
                </a:cubicBezTo>
                <a:cubicBezTo>
                  <a:pt x="3132625" y="5609043"/>
                  <a:pt x="3162815" y="5603672"/>
                  <a:pt x="3136894" y="5633036"/>
                </a:cubicBezTo>
                <a:cubicBezTo>
                  <a:pt x="3136894" y="5633036"/>
                  <a:pt x="3080794" y="5667764"/>
                  <a:pt x="3080794" y="5667764"/>
                </a:cubicBezTo>
                <a:cubicBezTo>
                  <a:pt x="3054871" y="5697123"/>
                  <a:pt x="2977119" y="5785203"/>
                  <a:pt x="2942666" y="5766586"/>
                </a:cubicBezTo>
                <a:cubicBezTo>
                  <a:pt x="2912483" y="5771957"/>
                  <a:pt x="2934130" y="5718606"/>
                  <a:pt x="2929862" y="5694620"/>
                </a:cubicBezTo>
                <a:cubicBezTo>
                  <a:pt x="2951508" y="5641270"/>
                  <a:pt x="2947240" y="5617282"/>
                  <a:pt x="2968893" y="5563932"/>
                </a:cubicBezTo>
                <a:cubicBezTo>
                  <a:pt x="2999077" y="5558561"/>
                  <a:pt x="2990541" y="5510587"/>
                  <a:pt x="3016456" y="5481224"/>
                </a:cubicBezTo>
                <a:cubicBezTo>
                  <a:pt x="3030483" y="5472542"/>
                  <a:pt x="3039650" y="5469364"/>
                  <a:pt x="3046049" y="5469773"/>
                </a:cubicBezTo>
                <a:close/>
                <a:moveTo>
                  <a:pt x="3322591" y="5451505"/>
                </a:moveTo>
                <a:cubicBezTo>
                  <a:pt x="3352775" y="5446134"/>
                  <a:pt x="3326859" y="5475492"/>
                  <a:pt x="3361311" y="5494109"/>
                </a:cubicBezTo>
                <a:cubicBezTo>
                  <a:pt x="3395770" y="5512729"/>
                  <a:pt x="3512243" y="5467253"/>
                  <a:pt x="3520780" y="5515232"/>
                </a:cubicBezTo>
                <a:cubicBezTo>
                  <a:pt x="3525048" y="5539219"/>
                  <a:pt x="3468943" y="5573954"/>
                  <a:pt x="3438759" y="5579325"/>
                </a:cubicBezTo>
                <a:cubicBezTo>
                  <a:pt x="3408575" y="5584695"/>
                  <a:pt x="3348201" y="5595438"/>
                  <a:pt x="3322284" y="5624796"/>
                </a:cubicBezTo>
                <a:cubicBezTo>
                  <a:pt x="3214341" y="5718247"/>
                  <a:pt x="3279290" y="5558201"/>
                  <a:pt x="3275022" y="5534214"/>
                </a:cubicBezTo>
                <a:cubicBezTo>
                  <a:pt x="3270753" y="5510222"/>
                  <a:pt x="3262216" y="5462247"/>
                  <a:pt x="3322591" y="5451505"/>
                </a:cubicBezTo>
                <a:close/>
                <a:moveTo>
                  <a:pt x="8084639" y="5436581"/>
                </a:moveTo>
                <a:lnTo>
                  <a:pt x="8086200" y="5445351"/>
                </a:lnTo>
                <a:cubicBezTo>
                  <a:pt x="8086200" y="5445351"/>
                  <a:pt x="8085933" y="5443852"/>
                  <a:pt x="8085600" y="5441978"/>
                </a:cubicBezTo>
                <a:close/>
                <a:moveTo>
                  <a:pt x="8084399" y="5435231"/>
                </a:moveTo>
                <a:cubicBezTo>
                  <a:pt x="8084199" y="5434107"/>
                  <a:pt x="8084333" y="5434856"/>
                  <a:pt x="8084599" y="5436356"/>
                </a:cubicBezTo>
                <a:lnTo>
                  <a:pt x="8084639" y="5436581"/>
                </a:lnTo>
                <a:close/>
                <a:moveTo>
                  <a:pt x="6180818" y="5413153"/>
                </a:moveTo>
                <a:cubicBezTo>
                  <a:pt x="6215271" y="5431775"/>
                  <a:pt x="6185087" y="5437145"/>
                  <a:pt x="6180818" y="5413153"/>
                </a:cubicBezTo>
                <a:close/>
                <a:moveTo>
                  <a:pt x="8153778" y="5398527"/>
                </a:moveTo>
                <a:cubicBezTo>
                  <a:pt x="8157684" y="5398605"/>
                  <a:pt x="8163877" y="5400596"/>
                  <a:pt x="8172490" y="5405250"/>
                </a:cubicBezTo>
                <a:cubicBezTo>
                  <a:pt x="8202674" y="5399880"/>
                  <a:pt x="8211211" y="5447859"/>
                  <a:pt x="8176758" y="5429238"/>
                </a:cubicBezTo>
                <a:cubicBezTo>
                  <a:pt x="8150919" y="5415275"/>
                  <a:pt x="8142058" y="5398292"/>
                  <a:pt x="8153778" y="5398527"/>
                </a:cubicBezTo>
                <a:close/>
                <a:moveTo>
                  <a:pt x="6188936" y="5393149"/>
                </a:moveTo>
                <a:cubicBezTo>
                  <a:pt x="6192709" y="5392477"/>
                  <a:pt x="6193776" y="5398474"/>
                  <a:pt x="6180818" y="5413153"/>
                </a:cubicBezTo>
                <a:cubicBezTo>
                  <a:pt x="6178684" y="5401160"/>
                  <a:pt x="6185163" y="5393820"/>
                  <a:pt x="6188936" y="5393149"/>
                </a:cubicBezTo>
                <a:close/>
                <a:moveTo>
                  <a:pt x="7573340" y="5363368"/>
                </a:moveTo>
                <a:cubicBezTo>
                  <a:pt x="7603530" y="5357996"/>
                  <a:pt x="7607798" y="5381984"/>
                  <a:pt x="7573340" y="5363368"/>
                </a:cubicBezTo>
                <a:close/>
                <a:moveTo>
                  <a:pt x="7554561" y="5356270"/>
                </a:moveTo>
                <a:cubicBezTo>
                  <a:pt x="7558534" y="5356723"/>
                  <a:pt x="7564727" y="5358714"/>
                  <a:pt x="7573340" y="5363368"/>
                </a:cubicBezTo>
                <a:cubicBezTo>
                  <a:pt x="7550702" y="5367396"/>
                  <a:pt x="7542642" y="5354910"/>
                  <a:pt x="7554561" y="5356270"/>
                </a:cubicBezTo>
                <a:close/>
                <a:moveTo>
                  <a:pt x="7895818" y="5332863"/>
                </a:moveTo>
                <a:cubicBezTo>
                  <a:pt x="7920150" y="5338008"/>
                  <a:pt x="7854047" y="5387667"/>
                  <a:pt x="7827636" y="5392366"/>
                </a:cubicBezTo>
                <a:cubicBezTo>
                  <a:pt x="7797452" y="5397737"/>
                  <a:pt x="7741345" y="5432466"/>
                  <a:pt x="7706893" y="5413850"/>
                </a:cubicBezTo>
                <a:cubicBezTo>
                  <a:pt x="7637982" y="5376613"/>
                  <a:pt x="7849283" y="5339016"/>
                  <a:pt x="7879473" y="5333644"/>
                </a:cubicBezTo>
                <a:cubicBezTo>
                  <a:pt x="7887020" y="5332301"/>
                  <a:pt x="7892342" y="5332128"/>
                  <a:pt x="7895818" y="5332863"/>
                </a:cubicBezTo>
                <a:close/>
                <a:moveTo>
                  <a:pt x="4972384" y="5272414"/>
                </a:moveTo>
                <a:cubicBezTo>
                  <a:pt x="4988011" y="5272726"/>
                  <a:pt x="5004172" y="5276038"/>
                  <a:pt x="5004172" y="5276038"/>
                </a:cubicBezTo>
                <a:cubicBezTo>
                  <a:pt x="5038624" y="5294659"/>
                  <a:pt x="5042892" y="5318646"/>
                  <a:pt x="5077351" y="5337261"/>
                </a:cubicBezTo>
                <a:cubicBezTo>
                  <a:pt x="5111804" y="5355883"/>
                  <a:pt x="5146256" y="5374499"/>
                  <a:pt x="5150524" y="5398487"/>
                </a:cubicBezTo>
                <a:cubicBezTo>
                  <a:pt x="5184983" y="5417107"/>
                  <a:pt x="5159061" y="5446466"/>
                  <a:pt x="5163330" y="5470458"/>
                </a:cubicBezTo>
                <a:cubicBezTo>
                  <a:pt x="5214861" y="5585027"/>
                  <a:pt x="5042588" y="5491941"/>
                  <a:pt x="5034051" y="5443963"/>
                </a:cubicBezTo>
                <a:cubicBezTo>
                  <a:pt x="5025514" y="5395983"/>
                  <a:pt x="5081620" y="5361253"/>
                  <a:pt x="5042892" y="5318646"/>
                </a:cubicBezTo>
                <a:cubicBezTo>
                  <a:pt x="5008440" y="5300030"/>
                  <a:pt x="5008440" y="5300030"/>
                  <a:pt x="4943797" y="5286780"/>
                </a:cubicBezTo>
                <a:cubicBezTo>
                  <a:pt x="4941663" y="5274786"/>
                  <a:pt x="4956757" y="5272101"/>
                  <a:pt x="4972384" y="5272414"/>
                </a:cubicBezTo>
                <a:close/>
                <a:moveTo>
                  <a:pt x="7610833" y="5226768"/>
                </a:moveTo>
                <a:cubicBezTo>
                  <a:pt x="7627198" y="5228498"/>
                  <a:pt x="7610162" y="5264012"/>
                  <a:pt x="7590725" y="5286030"/>
                </a:cubicBezTo>
                <a:cubicBezTo>
                  <a:pt x="7564803" y="5315389"/>
                  <a:pt x="7551998" y="5243422"/>
                  <a:pt x="7582188" y="5238051"/>
                </a:cubicBezTo>
                <a:cubicBezTo>
                  <a:pt x="7596213" y="5229369"/>
                  <a:pt x="7605379" y="5226192"/>
                  <a:pt x="7610833" y="5226768"/>
                </a:cubicBezTo>
                <a:close/>
                <a:moveTo>
                  <a:pt x="7766719" y="5216820"/>
                </a:moveTo>
                <a:cubicBezTo>
                  <a:pt x="7806126" y="5216768"/>
                  <a:pt x="7866668" y="5261678"/>
                  <a:pt x="7866668" y="5261678"/>
                </a:cubicBezTo>
                <a:cubicBezTo>
                  <a:pt x="7840747" y="5291042"/>
                  <a:pt x="7741651" y="5259176"/>
                  <a:pt x="7737383" y="5235188"/>
                </a:cubicBezTo>
                <a:cubicBezTo>
                  <a:pt x="7742796" y="5221851"/>
                  <a:pt x="7753584" y="5216837"/>
                  <a:pt x="7766719" y="5216820"/>
                </a:cubicBezTo>
                <a:close/>
                <a:moveTo>
                  <a:pt x="1275350" y="5190876"/>
                </a:moveTo>
                <a:cubicBezTo>
                  <a:pt x="1290444" y="5188190"/>
                  <a:pt x="1299059" y="5192844"/>
                  <a:pt x="1288235" y="5219516"/>
                </a:cubicBezTo>
                <a:cubicBezTo>
                  <a:pt x="1292504" y="5243508"/>
                  <a:pt x="1206213" y="5283609"/>
                  <a:pt x="1176024" y="5288981"/>
                </a:cubicBezTo>
                <a:cubicBezTo>
                  <a:pt x="1145839" y="5294351"/>
                  <a:pt x="1115656" y="5299722"/>
                  <a:pt x="1111388" y="5275735"/>
                </a:cubicBezTo>
                <a:cubicBezTo>
                  <a:pt x="1102851" y="5227756"/>
                  <a:pt x="1193408" y="5211643"/>
                  <a:pt x="1223592" y="5206272"/>
                </a:cubicBezTo>
                <a:cubicBezTo>
                  <a:pt x="1238684" y="5203586"/>
                  <a:pt x="1260257" y="5193561"/>
                  <a:pt x="1275350" y="5190876"/>
                </a:cubicBezTo>
                <a:close/>
                <a:moveTo>
                  <a:pt x="5206936" y="5190467"/>
                </a:moveTo>
                <a:cubicBezTo>
                  <a:pt x="5237126" y="5185095"/>
                  <a:pt x="5211204" y="5214453"/>
                  <a:pt x="5206936" y="5190467"/>
                </a:cubicBezTo>
                <a:close/>
                <a:moveTo>
                  <a:pt x="7402375" y="5179175"/>
                </a:moveTo>
                <a:cubicBezTo>
                  <a:pt x="7433276" y="5188758"/>
                  <a:pt x="7416241" y="5224272"/>
                  <a:pt x="7396804" y="5246290"/>
                </a:cubicBezTo>
                <a:cubicBezTo>
                  <a:pt x="7366613" y="5251662"/>
                  <a:pt x="7366613" y="5251662"/>
                  <a:pt x="7336429" y="5257033"/>
                </a:cubicBezTo>
                <a:cubicBezTo>
                  <a:pt x="7306245" y="5262403"/>
                  <a:pt x="7306245" y="5262403"/>
                  <a:pt x="7280323" y="5291762"/>
                </a:cubicBezTo>
                <a:cubicBezTo>
                  <a:pt x="7198302" y="5355854"/>
                  <a:pt x="7211413" y="5254530"/>
                  <a:pt x="7241603" y="5249158"/>
                </a:cubicBezTo>
                <a:cubicBezTo>
                  <a:pt x="7241603" y="5249158"/>
                  <a:pt x="7271787" y="5243788"/>
                  <a:pt x="7301977" y="5238416"/>
                </a:cubicBezTo>
                <a:cubicBezTo>
                  <a:pt x="7297708" y="5214424"/>
                  <a:pt x="7323624" y="5185066"/>
                  <a:pt x="7353808" y="5179695"/>
                </a:cubicBezTo>
                <a:cubicBezTo>
                  <a:pt x="7376448" y="5175667"/>
                  <a:pt x="7392075" y="5175980"/>
                  <a:pt x="7402375" y="5179175"/>
                </a:cubicBezTo>
                <a:close/>
                <a:moveTo>
                  <a:pt x="5655026" y="5176497"/>
                </a:moveTo>
                <a:lnTo>
                  <a:pt x="5653135" y="5182224"/>
                </a:lnTo>
                <a:lnTo>
                  <a:pt x="5642006" y="5204646"/>
                </a:lnTo>
                <a:lnTo>
                  <a:pt x="5635532" y="5195410"/>
                </a:lnTo>
                <a:cubicBezTo>
                  <a:pt x="5636014" y="5189911"/>
                  <a:pt x="5639930" y="5184573"/>
                  <a:pt x="5645057" y="5180567"/>
                </a:cubicBezTo>
                <a:close/>
                <a:moveTo>
                  <a:pt x="5030019" y="5172447"/>
                </a:moveTo>
                <a:cubicBezTo>
                  <a:pt x="5034265" y="5171692"/>
                  <a:pt x="5017282" y="5174713"/>
                  <a:pt x="5017282" y="5174713"/>
                </a:cubicBezTo>
                <a:cubicBezTo>
                  <a:pt x="5024830" y="5173370"/>
                  <a:pt x="5028604" y="5172699"/>
                  <a:pt x="5030019" y="5172447"/>
                </a:cubicBezTo>
                <a:close/>
                <a:moveTo>
                  <a:pt x="7849595" y="5165725"/>
                </a:moveTo>
                <a:cubicBezTo>
                  <a:pt x="7853863" y="5189711"/>
                  <a:pt x="7819405" y="5171096"/>
                  <a:pt x="7849595" y="5165725"/>
                </a:cubicBezTo>
                <a:close/>
                <a:moveTo>
                  <a:pt x="7849595" y="5165725"/>
                </a:moveTo>
                <a:cubicBezTo>
                  <a:pt x="7884047" y="5184341"/>
                  <a:pt x="7849595" y="5165725"/>
                  <a:pt x="7849595" y="5165725"/>
                </a:cubicBezTo>
                <a:close/>
                <a:moveTo>
                  <a:pt x="5025403" y="5154708"/>
                </a:moveTo>
                <a:cubicBezTo>
                  <a:pt x="5029177" y="5154037"/>
                  <a:pt x="5030244" y="5160034"/>
                  <a:pt x="5017282" y="5174713"/>
                </a:cubicBezTo>
                <a:cubicBezTo>
                  <a:pt x="5015148" y="5162720"/>
                  <a:pt x="5021629" y="5155380"/>
                  <a:pt x="5025403" y="5154708"/>
                </a:cubicBezTo>
                <a:close/>
                <a:moveTo>
                  <a:pt x="8913881" y="5152685"/>
                </a:moveTo>
                <a:cubicBezTo>
                  <a:pt x="8937054" y="5151656"/>
                  <a:pt x="8953215" y="5154968"/>
                  <a:pt x="8940258" y="5169650"/>
                </a:cubicBezTo>
                <a:cubicBezTo>
                  <a:pt x="8948794" y="5217624"/>
                  <a:pt x="8879883" y="5180392"/>
                  <a:pt x="8845430" y="5161771"/>
                </a:cubicBezTo>
                <a:cubicBezTo>
                  <a:pt x="8860522" y="5159085"/>
                  <a:pt x="8890708" y="5153714"/>
                  <a:pt x="8913881" y="5152685"/>
                </a:cubicBezTo>
                <a:close/>
                <a:moveTo>
                  <a:pt x="6258877" y="5151783"/>
                </a:moveTo>
                <a:cubicBezTo>
                  <a:pt x="6198503" y="5162525"/>
                  <a:pt x="6185392" y="5263850"/>
                  <a:pt x="6189661" y="5287842"/>
                </a:cubicBezTo>
                <a:cubicBezTo>
                  <a:pt x="6172282" y="5365179"/>
                  <a:pt x="6189661" y="5287842"/>
                  <a:pt x="6125018" y="5274592"/>
                </a:cubicBezTo>
                <a:cubicBezTo>
                  <a:pt x="6056113" y="5237354"/>
                  <a:pt x="6042997" y="5338684"/>
                  <a:pt x="6017081" y="5368042"/>
                </a:cubicBezTo>
                <a:cubicBezTo>
                  <a:pt x="6021350" y="5392035"/>
                  <a:pt x="5969511" y="5450751"/>
                  <a:pt x="5943596" y="5480114"/>
                </a:cubicBezTo>
                <a:cubicBezTo>
                  <a:pt x="5891758" y="5538830"/>
                  <a:pt x="5831390" y="5549572"/>
                  <a:pt x="5766748" y="5536327"/>
                </a:cubicBezTo>
                <a:cubicBezTo>
                  <a:pt x="5732296" y="5517711"/>
                  <a:pt x="5745406" y="5416382"/>
                  <a:pt x="5771322" y="5387024"/>
                </a:cubicBezTo>
                <a:cubicBezTo>
                  <a:pt x="5797244" y="5357665"/>
                  <a:pt x="5883533" y="5317560"/>
                  <a:pt x="5909449" y="5288202"/>
                </a:cubicBezTo>
                <a:cubicBezTo>
                  <a:pt x="5935364" y="5258839"/>
                  <a:pt x="6000008" y="5272089"/>
                  <a:pt x="6056113" y="5237354"/>
                </a:cubicBezTo>
                <a:cubicBezTo>
                  <a:pt x="6142403" y="5197254"/>
                  <a:pt x="6198503" y="5162525"/>
                  <a:pt x="6258877" y="5151783"/>
                </a:cubicBezTo>
                <a:close/>
                <a:moveTo>
                  <a:pt x="9307391" y="5147777"/>
                </a:moveTo>
                <a:cubicBezTo>
                  <a:pt x="9309217" y="5148467"/>
                  <a:pt x="9310493" y="5150173"/>
                  <a:pt x="9311027" y="5153172"/>
                </a:cubicBezTo>
                <a:cubicBezTo>
                  <a:pt x="9345480" y="5171793"/>
                  <a:pt x="9254922" y="5187906"/>
                  <a:pt x="9254922" y="5187906"/>
                </a:cubicBezTo>
                <a:cubicBezTo>
                  <a:pt x="9254922" y="5187906"/>
                  <a:pt x="9294610" y="5142947"/>
                  <a:pt x="9307391" y="5147777"/>
                </a:cubicBezTo>
                <a:close/>
                <a:moveTo>
                  <a:pt x="8618297" y="5114842"/>
                </a:moveTo>
                <a:cubicBezTo>
                  <a:pt x="8628012" y="5115772"/>
                  <a:pt x="8639122" y="5118048"/>
                  <a:pt x="8651509" y="5122031"/>
                </a:cubicBezTo>
                <a:cubicBezTo>
                  <a:pt x="8720414" y="5159268"/>
                  <a:pt x="8780788" y="5148526"/>
                  <a:pt x="8845430" y="5161771"/>
                </a:cubicBezTo>
                <a:cubicBezTo>
                  <a:pt x="8785056" y="5172513"/>
                  <a:pt x="8724682" y="5183255"/>
                  <a:pt x="8660046" y="5170010"/>
                </a:cubicBezTo>
                <a:cubicBezTo>
                  <a:pt x="8550656" y="5167821"/>
                  <a:pt x="8550293" y="5108335"/>
                  <a:pt x="8618297" y="5114842"/>
                </a:cubicBezTo>
                <a:close/>
                <a:moveTo>
                  <a:pt x="8468136" y="5092017"/>
                </a:moveTo>
                <a:cubicBezTo>
                  <a:pt x="8478920" y="5092805"/>
                  <a:pt x="8487200" y="5095586"/>
                  <a:pt x="8492040" y="5100912"/>
                </a:cubicBezTo>
                <a:cubicBezTo>
                  <a:pt x="8496308" y="5124899"/>
                  <a:pt x="8345375" y="5151754"/>
                  <a:pt x="8345375" y="5151754"/>
                </a:cubicBezTo>
                <a:cubicBezTo>
                  <a:pt x="8319459" y="5181112"/>
                  <a:pt x="8198717" y="5202596"/>
                  <a:pt x="8194449" y="5178609"/>
                </a:cubicBezTo>
                <a:cubicBezTo>
                  <a:pt x="8194449" y="5178609"/>
                  <a:pt x="8392646" y="5086500"/>
                  <a:pt x="8468136" y="5092017"/>
                </a:cubicBezTo>
                <a:close/>
                <a:moveTo>
                  <a:pt x="1527209" y="5074911"/>
                </a:moveTo>
                <a:cubicBezTo>
                  <a:pt x="1550383" y="5073881"/>
                  <a:pt x="1575158" y="5081846"/>
                  <a:pt x="1607479" y="5088468"/>
                </a:cubicBezTo>
                <a:cubicBezTo>
                  <a:pt x="1676385" y="5125706"/>
                  <a:pt x="1646200" y="5131077"/>
                  <a:pt x="1585826" y="5141819"/>
                </a:cubicBezTo>
                <a:cubicBezTo>
                  <a:pt x="1525451" y="5152562"/>
                  <a:pt x="1469351" y="5187290"/>
                  <a:pt x="1408978" y="5198032"/>
                </a:cubicBezTo>
                <a:cubicBezTo>
                  <a:pt x="1314151" y="5190159"/>
                  <a:pt x="1426356" y="5120696"/>
                  <a:pt x="1456546" y="5115324"/>
                </a:cubicBezTo>
                <a:cubicBezTo>
                  <a:pt x="1482462" y="5085966"/>
                  <a:pt x="1504035" y="5075941"/>
                  <a:pt x="1527209" y="5074911"/>
                </a:cubicBezTo>
                <a:close/>
                <a:moveTo>
                  <a:pt x="5665221" y="5053239"/>
                </a:moveTo>
                <a:cubicBezTo>
                  <a:pt x="5681381" y="5056550"/>
                  <a:pt x="5683515" y="5068543"/>
                  <a:pt x="5655465" y="5085908"/>
                </a:cubicBezTo>
                <a:cubicBezTo>
                  <a:pt x="5629544" y="5115272"/>
                  <a:pt x="5534716" y="5107393"/>
                  <a:pt x="5590822" y="5072663"/>
                </a:cubicBezTo>
                <a:cubicBezTo>
                  <a:pt x="5618875" y="5055298"/>
                  <a:pt x="5649061" y="5049927"/>
                  <a:pt x="5665221" y="5053239"/>
                </a:cubicBezTo>
                <a:close/>
                <a:moveTo>
                  <a:pt x="4931304" y="5041522"/>
                </a:moveTo>
                <a:cubicBezTo>
                  <a:pt x="4931304" y="5041522"/>
                  <a:pt x="4944109" y="5113489"/>
                  <a:pt x="4948377" y="5137475"/>
                </a:cubicBezTo>
                <a:cubicBezTo>
                  <a:pt x="4926724" y="5190827"/>
                  <a:pt x="4939529" y="5262793"/>
                  <a:pt x="4917882" y="5316143"/>
                </a:cubicBezTo>
                <a:cubicBezTo>
                  <a:pt x="4891966" y="5345501"/>
                  <a:pt x="4874581" y="5422839"/>
                  <a:pt x="4866044" y="5374859"/>
                </a:cubicBezTo>
                <a:cubicBezTo>
                  <a:pt x="4835860" y="5380230"/>
                  <a:pt x="4883429" y="5297521"/>
                  <a:pt x="4879161" y="5273534"/>
                </a:cubicBezTo>
                <a:cubicBezTo>
                  <a:pt x="4900808" y="5220185"/>
                  <a:pt x="4892272" y="5172210"/>
                  <a:pt x="4913919" y="5118860"/>
                </a:cubicBezTo>
                <a:cubicBezTo>
                  <a:pt x="4909651" y="5094873"/>
                  <a:pt x="4905382" y="5070881"/>
                  <a:pt x="4931304" y="5041522"/>
                </a:cubicBezTo>
                <a:close/>
                <a:moveTo>
                  <a:pt x="1299715" y="5013302"/>
                </a:moveTo>
                <a:cubicBezTo>
                  <a:pt x="1327399" y="5013016"/>
                  <a:pt x="1304700" y="5049537"/>
                  <a:pt x="1262625" y="5075584"/>
                </a:cubicBezTo>
                <a:cubicBezTo>
                  <a:pt x="1232434" y="5080956"/>
                  <a:pt x="1176335" y="5115689"/>
                  <a:pt x="1172066" y="5091697"/>
                </a:cubicBezTo>
                <a:cubicBezTo>
                  <a:pt x="1167798" y="5067710"/>
                  <a:pt x="1254089" y="5027609"/>
                  <a:pt x="1254089" y="5027609"/>
                </a:cubicBezTo>
                <a:cubicBezTo>
                  <a:pt x="1275661" y="5017583"/>
                  <a:pt x="1290487" y="5013398"/>
                  <a:pt x="1299715" y="5013302"/>
                </a:cubicBezTo>
                <a:close/>
                <a:moveTo>
                  <a:pt x="8042112" y="5011596"/>
                </a:moveTo>
                <a:cubicBezTo>
                  <a:pt x="8059492" y="5010824"/>
                  <a:pt x="8071879" y="5014807"/>
                  <a:pt x="8074013" y="5026802"/>
                </a:cubicBezTo>
                <a:cubicBezTo>
                  <a:pt x="8078281" y="5050789"/>
                  <a:pt x="7892896" y="5059029"/>
                  <a:pt x="7892896" y="5059029"/>
                </a:cubicBezTo>
                <a:cubicBezTo>
                  <a:pt x="7892896" y="5059029"/>
                  <a:pt x="7989972" y="5013913"/>
                  <a:pt x="8042112" y="5011596"/>
                </a:cubicBezTo>
                <a:close/>
                <a:moveTo>
                  <a:pt x="525659" y="4959232"/>
                </a:moveTo>
                <a:cubicBezTo>
                  <a:pt x="555843" y="4953861"/>
                  <a:pt x="560111" y="4977848"/>
                  <a:pt x="525659" y="4959232"/>
                </a:cubicBezTo>
                <a:close/>
                <a:moveTo>
                  <a:pt x="506880" y="4952131"/>
                </a:moveTo>
                <a:cubicBezTo>
                  <a:pt x="510853" y="4952584"/>
                  <a:pt x="517046" y="4954576"/>
                  <a:pt x="525659" y="4959232"/>
                </a:cubicBezTo>
                <a:cubicBezTo>
                  <a:pt x="503021" y="4963260"/>
                  <a:pt x="494961" y="4950771"/>
                  <a:pt x="506880" y="4952131"/>
                </a:cubicBezTo>
                <a:close/>
                <a:moveTo>
                  <a:pt x="2411247" y="4910267"/>
                </a:moveTo>
                <a:cubicBezTo>
                  <a:pt x="2400742" y="4908656"/>
                  <a:pt x="2380504" y="4926177"/>
                  <a:pt x="2357862" y="4930205"/>
                </a:cubicBezTo>
                <a:cubicBezTo>
                  <a:pt x="2327677" y="4935576"/>
                  <a:pt x="2267303" y="4946319"/>
                  <a:pt x="2271571" y="4970306"/>
                </a:cubicBezTo>
                <a:cubicBezTo>
                  <a:pt x="2280108" y="5018285"/>
                  <a:pt x="2306030" y="4988926"/>
                  <a:pt x="2336214" y="4983556"/>
                </a:cubicBezTo>
                <a:cubicBezTo>
                  <a:pt x="2366399" y="4978185"/>
                  <a:pt x="2422504" y="4943450"/>
                  <a:pt x="2418236" y="4919463"/>
                </a:cubicBezTo>
                <a:cubicBezTo>
                  <a:pt x="2417169" y="4913466"/>
                  <a:pt x="2414749" y="4910803"/>
                  <a:pt x="2411247" y="4910267"/>
                </a:cubicBezTo>
                <a:close/>
                <a:moveTo>
                  <a:pt x="4860498" y="4895189"/>
                </a:moveTo>
                <a:cubicBezTo>
                  <a:pt x="4871217" y="4889801"/>
                  <a:pt x="4867958" y="4904304"/>
                  <a:pt x="4845320" y="4908332"/>
                </a:cubicBezTo>
                <a:cubicBezTo>
                  <a:pt x="4851799" y="4900991"/>
                  <a:pt x="4856925" y="4896985"/>
                  <a:pt x="4860498" y="4895189"/>
                </a:cubicBezTo>
                <a:close/>
                <a:moveTo>
                  <a:pt x="4935878" y="4892219"/>
                </a:moveTo>
                <a:cubicBezTo>
                  <a:pt x="4935878" y="4892219"/>
                  <a:pt x="4944414" y="4940193"/>
                  <a:pt x="4944414" y="4940193"/>
                </a:cubicBezTo>
                <a:cubicBezTo>
                  <a:pt x="4914230" y="4945564"/>
                  <a:pt x="4905694" y="4897590"/>
                  <a:pt x="4935878" y="4892219"/>
                </a:cubicBezTo>
                <a:close/>
                <a:moveTo>
                  <a:pt x="2523972" y="4890209"/>
                </a:moveTo>
                <a:cubicBezTo>
                  <a:pt x="2520399" y="4892005"/>
                  <a:pt x="2515273" y="4896010"/>
                  <a:pt x="2508794" y="4903350"/>
                </a:cubicBezTo>
                <a:lnTo>
                  <a:pt x="2507539" y="4896297"/>
                </a:lnTo>
                <a:lnTo>
                  <a:pt x="2507194" y="4894355"/>
                </a:lnTo>
                <a:cubicBezTo>
                  <a:pt x="2506927" y="4892856"/>
                  <a:pt x="2506793" y="4892106"/>
                  <a:pt x="2506994" y="4893230"/>
                </a:cubicBezTo>
                <a:lnTo>
                  <a:pt x="2507539" y="4896297"/>
                </a:lnTo>
                <a:lnTo>
                  <a:pt x="2508194" y="4899977"/>
                </a:lnTo>
                <a:cubicBezTo>
                  <a:pt x="2508527" y="4901851"/>
                  <a:pt x="2508794" y="4903350"/>
                  <a:pt x="2508794" y="4903350"/>
                </a:cubicBezTo>
                <a:cubicBezTo>
                  <a:pt x="2531432" y="4899322"/>
                  <a:pt x="2534691" y="4884822"/>
                  <a:pt x="2523972" y="4890209"/>
                </a:cubicBezTo>
                <a:close/>
                <a:moveTo>
                  <a:pt x="4840518" y="4881343"/>
                </a:moveTo>
                <a:cubicBezTo>
                  <a:pt x="4839984" y="4878344"/>
                  <a:pt x="4841051" y="4884342"/>
                  <a:pt x="4845320" y="4908332"/>
                </a:cubicBezTo>
                <a:cubicBezTo>
                  <a:pt x="4843185" y="4896336"/>
                  <a:pt x="4841051" y="4884341"/>
                  <a:pt x="4840518" y="4881343"/>
                </a:cubicBezTo>
                <a:close/>
                <a:moveTo>
                  <a:pt x="5443066" y="4865777"/>
                </a:moveTo>
                <a:cubicBezTo>
                  <a:pt x="5447040" y="4866230"/>
                  <a:pt x="5453234" y="4868222"/>
                  <a:pt x="5461849" y="4872877"/>
                </a:cubicBezTo>
                <a:cubicBezTo>
                  <a:pt x="5439206" y="4876906"/>
                  <a:pt x="5431145" y="4864418"/>
                  <a:pt x="5443066" y="4865777"/>
                </a:cubicBezTo>
                <a:close/>
                <a:moveTo>
                  <a:pt x="9035701" y="4830937"/>
                </a:moveTo>
                <a:cubicBezTo>
                  <a:pt x="9065885" y="4825566"/>
                  <a:pt x="9139064" y="4886790"/>
                  <a:pt x="9139064" y="4886790"/>
                </a:cubicBezTo>
                <a:cubicBezTo>
                  <a:pt x="9203701" y="4900041"/>
                  <a:pt x="9091495" y="4969498"/>
                  <a:pt x="9048506" y="4902903"/>
                </a:cubicBezTo>
                <a:cubicBezTo>
                  <a:pt x="9014048" y="4884287"/>
                  <a:pt x="9005511" y="4836308"/>
                  <a:pt x="9035701" y="4830937"/>
                </a:cubicBezTo>
                <a:close/>
                <a:moveTo>
                  <a:pt x="6485170" y="4829233"/>
                </a:moveTo>
                <a:cubicBezTo>
                  <a:pt x="6489548" y="4829227"/>
                  <a:pt x="6490081" y="4832226"/>
                  <a:pt x="6483600" y="4839566"/>
                </a:cubicBezTo>
                <a:cubicBezTo>
                  <a:pt x="6483600" y="4839566"/>
                  <a:pt x="6431769" y="4898286"/>
                  <a:pt x="6427500" y="4874294"/>
                </a:cubicBezTo>
                <a:cubicBezTo>
                  <a:pt x="6424299" y="4856303"/>
                  <a:pt x="6472037" y="4829250"/>
                  <a:pt x="6485170" y="4829233"/>
                </a:cubicBezTo>
                <a:close/>
                <a:moveTo>
                  <a:pt x="245753" y="4786302"/>
                </a:moveTo>
                <a:cubicBezTo>
                  <a:pt x="275937" y="4780931"/>
                  <a:pt x="314664" y="4823533"/>
                  <a:pt x="344848" y="4818163"/>
                </a:cubicBezTo>
                <a:cubicBezTo>
                  <a:pt x="379301" y="4836784"/>
                  <a:pt x="318933" y="4847525"/>
                  <a:pt x="314664" y="4823533"/>
                </a:cubicBezTo>
                <a:cubicBezTo>
                  <a:pt x="284473" y="4828905"/>
                  <a:pt x="224105" y="4839646"/>
                  <a:pt x="219837" y="4815659"/>
                </a:cubicBezTo>
                <a:cubicBezTo>
                  <a:pt x="185378" y="4797044"/>
                  <a:pt x="215569" y="4791672"/>
                  <a:pt x="245753" y="4786302"/>
                </a:cubicBezTo>
                <a:close/>
                <a:moveTo>
                  <a:pt x="6376089" y="4784585"/>
                </a:moveTo>
                <a:lnTo>
                  <a:pt x="6376931" y="4787006"/>
                </a:lnTo>
                <a:cubicBezTo>
                  <a:pt x="6380218" y="4794542"/>
                  <a:pt x="6383438" y="4801703"/>
                  <a:pt x="6384505" y="4807699"/>
                </a:cubicBezTo>
                <a:cubicBezTo>
                  <a:pt x="6375892" y="4803045"/>
                  <a:pt x="6372939" y="4797384"/>
                  <a:pt x="6373287" y="4791135"/>
                </a:cubicBezTo>
                <a:close/>
                <a:moveTo>
                  <a:pt x="4847646" y="4773735"/>
                </a:moveTo>
                <a:cubicBezTo>
                  <a:pt x="4850675" y="4774356"/>
                  <a:pt x="4853095" y="4777019"/>
                  <a:pt x="4854162" y="4783016"/>
                </a:cubicBezTo>
                <a:cubicBezTo>
                  <a:pt x="4828246" y="4812373"/>
                  <a:pt x="4798062" y="4817744"/>
                  <a:pt x="4823978" y="4788387"/>
                </a:cubicBezTo>
                <a:cubicBezTo>
                  <a:pt x="4823978" y="4788387"/>
                  <a:pt x="4838556" y="4771873"/>
                  <a:pt x="4847646" y="4773735"/>
                </a:cubicBezTo>
                <a:close/>
                <a:moveTo>
                  <a:pt x="676897" y="4759081"/>
                </a:moveTo>
                <a:cubicBezTo>
                  <a:pt x="646713" y="4764452"/>
                  <a:pt x="676897" y="4759081"/>
                  <a:pt x="676897" y="4759081"/>
                </a:cubicBezTo>
                <a:close/>
                <a:moveTo>
                  <a:pt x="1305625" y="4756647"/>
                </a:moveTo>
                <a:cubicBezTo>
                  <a:pt x="1320847" y="4757419"/>
                  <a:pt x="1331080" y="4760238"/>
                  <a:pt x="1332147" y="4766234"/>
                </a:cubicBezTo>
                <a:cubicBezTo>
                  <a:pt x="1336415" y="4790222"/>
                  <a:pt x="1215673" y="4811705"/>
                  <a:pt x="1185482" y="4817077"/>
                </a:cubicBezTo>
                <a:cubicBezTo>
                  <a:pt x="1155298" y="4822448"/>
                  <a:pt x="1000097" y="4825316"/>
                  <a:pt x="995829" y="4801329"/>
                </a:cubicBezTo>
                <a:cubicBezTo>
                  <a:pt x="987292" y="4753350"/>
                  <a:pt x="1116578" y="4779845"/>
                  <a:pt x="1146762" y="4774474"/>
                </a:cubicBezTo>
                <a:cubicBezTo>
                  <a:pt x="1169400" y="4770446"/>
                  <a:pt x="1259959" y="4754333"/>
                  <a:pt x="1305625" y="4756647"/>
                </a:cubicBezTo>
                <a:close/>
                <a:moveTo>
                  <a:pt x="8833242" y="4743217"/>
                </a:moveTo>
                <a:cubicBezTo>
                  <a:pt x="8837511" y="4767209"/>
                  <a:pt x="8803052" y="4748589"/>
                  <a:pt x="8833242" y="4743217"/>
                </a:cubicBezTo>
                <a:close/>
                <a:moveTo>
                  <a:pt x="8842961" y="4732208"/>
                </a:moveTo>
                <a:cubicBezTo>
                  <a:pt x="8847267" y="4734535"/>
                  <a:pt x="8848334" y="4740532"/>
                  <a:pt x="8833242" y="4743217"/>
                </a:cubicBezTo>
                <a:cubicBezTo>
                  <a:pt x="8831108" y="4731224"/>
                  <a:pt x="8838654" y="4729881"/>
                  <a:pt x="8842961" y="4732208"/>
                </a:cubicBezTo>
                <a:close/>
                <a:moveTo>
                  <a:pt x="6401890" y="4730361"/>
                </a:moveTo>
                <a:cubicBezTo>
                  <a:pt x="6404025" y="4742357"/>
                  <a:pt x="6391065" y="4757038"/>
                  <a:pt x="6381879" y="4771046"/>
                </a:cubicBezTo>
                <a:lnTo>
                  <a:pt x="6376089" y="4784585"/>
                </a:lnTo>
                <a:lnTo>
                  <a:pt x="6368957" y="4764064"/>
                </a:lnTo>
                <a:cubicBezTo>
                  <a:pt x="6366290" y="4749070"/>
                  <a:pt x="6371703" y="4735732"/>
                  <a:pt x="6401890" y="4730361"/>
                </a:cubicBezTo>
                <a:close/>
                <a:moveTo>
                  <a:pt x="3883019" y="4726118"/>
                </a:moveTo>
                <a:cubicBezTo>
                  <a:pt x="3880527" y="4725788"/>
                  <a:pt x="3878907" y="4727623"/>
                  <a:pt x="3879974" y="4733620"/>
                </a:cubicBezTo>
                <a:lnTo>
                  <a:pt x="3867453" y="4741370"/>
                </a:lnTo>
                <a:lnTo>
                  <a:pt x="3858936" y="4746643"/>
                </a:lnTo>
                <a:cubicBezTo>
                  <a:pt x="3855430" y="4748813"/>
                  <a:pt x="3853677" y="4749898"/>
                  <a:pt x="3856307" y="4748271"/>
                </a:cubicBezTo>
                <a:lnTo>
                  <a:pt x="3867453" y="4741370"/>
                </a:lnTo>
                <a:lnTo>
                  <a:pt x="3872085" y="4738503"/>
                </a:lnTo>
                <a:cubicBezTo>
                  <a:pt x="3876468" y="4735790"/>
                  <a:pt x="3879974" y="4733620"/>
                  <a:pt x="3879974" y="4733620"/>
                </a:cubicBezTo>
                <a:cubicBezTo>
                  <a:pt x="3905817" y="4747581"/>
                  <a:pt x="3890495" y="4727107"/>
                  <a:pt x="3883019" y="4726118"/>
                </a:cubicBezTo>
                <a:close/>
                <a:moveTo>
                  <a:pt x="8389274" y="4709302"/>
                </a:moveTo>
                <a:cubicBezTo>
                  <a:pt x="8403013" y="4709951"/>
                  <a:pt x="8415133" y="4712434"/>
                  <a:pt x="8423746" y="4717088"/>
                </a:cubicBezTo>
                <a:cubicBezTo>
                  <a:pt x="8518572" y="4724962"/>
                  <a:pt x="8367640" y="4751817"/>
                  <a:pt x="8337456" y="4757188"/>
                </a:cubicBezTo>
                <a:cubicBezTo>
                  <a:pt x="8307272" y="4762559"/>
                  <a:pt x="8251166" y="4797293"/>
                  <a:pt x="8350261" y="4829155"/>
                </a:cubicBezTo>
                <a:cubicBezTo>
                  <a:pt x="8354530" y="4853147"/>
                  <a:pt x="8328614" y="4882504"/>
                  <a:pt x="8298423" y="4887876"/>
                </a:cubicBezTo>
                <a:cubicBezTo>
                  <a:pt x="8268239" y="4893247"/>
                  <a:pt x="8263971" y="4869260"/>
                  <a:pt x="8263971" y="4869260"/>
                </a:cubicBezTo>
                <a:cubicBezTo>
                  <a:pt x="8199328" y="4856010"/>
                  <a:pt x="8173413" y="4885373"/>
                  <a:pt x="8091392" y="4949465"/>
                </a:cubicBezTo>
                <a:cubicBezTo>
                  <a:pt x="8061207" y="4954836"/>
                  <a:pt x="8026748" y="4936215"/>
                  <a:pt x="8026748" y="4936215"/>
                </a:cubicBezTo>
                <a:cubicBezTo>
                  <a:pt x="8018212" y="4888236"/>
                  <a:pt x="8134692" y="4842764"/>
                  <a:pt x="8164876" y="4837394"/>
                </a:cubicBezTo>
                <a:cubicBezTo>
                  <a:pt x="8190792" y="4808036"/>
                  <a:pt x="8220982" y="4802664"/>
                  <a:pt x="8246897" y="4773301"/>
                </a:cubicBezTo>
                <a:cubicBezTo>
                  <a:pt x="8246897" y="4773301"/>
                  <a:pt x="8242629" y="4749314"/>
                  <a:pt x="8272813" y="4743944"/>
                </a:cubicBezTo>
                <a:cubicBezTo>
                  <a:pt x="8292254" y="4721924"/>
                  <a:pt x="8348054" y="4707356"/>
                  <a:pt x="8389274" y="4709302"/>
                </a:cubicBezTo>
                <a:close/>
                <a:moveTo>
                  <a:pt x="1100921" y="4691848"/>
                </a:moveTo>
                <a:lnTo>
                  <a:pt x="1101105" y="4692883"/>
                </a:lnTo>
                <a:cubicBezTo>
                  <a:pt x="1101372" y="4694383"/>
                  <a:pt x="1101505" y="4695132"/>
                  <a:pt x="1101305" y="4694008"/>
                </a:cubicBezTo>
                <a:close/>
                <a:moveTo>
                  <a:pt x="1099504" y="4683886"/>
                </a:moveTo>
                <a:lnTo>
                  <a:pt x="1100921" y="4691848"/>
                </a:lnTo>
                <a:lnTo>
                  <a:pt x="1100104" y="4687260"/>
                </a:lnTo>
                <a:cubicBezTo>
                  <a:pt x="1099771" y="4685386"/>
                  <a:pt x="1099504" y="4683886"/>
                  <a:pt x="1099504" y="4683886"/>
                </a:cubicBezTo>
                <a:close/>
                <a:moveTo>
                  <a:pt x="8142928" y="4678503"/>
                </a:moveTo>
                <a:cubicBezTo>
                  <a:pt x="8158150" y="4679274"/>
                  <a:pt x="8168383" y="4682094"/>
                  <a:pt x="8169450" y="4688090"/>
                </a:cubicBezTo>
                <a:cubicBezTo>
                  <a:pt x="8208177" y="4730698"/>
                  <a:pt x="8121887" y="4770798"/>
                  <a:pt x="8087429" y="4752183"/>
                </a:cubicBezTo>
                <a:cubicBezTo>
                  <a:pt x="8083160" y="4728191"/>
                  <a:pt x="8018523" y="4714945"/>
                  <a:pt x="7958149" y="4725687"/>
                </a:cubicBezTo>
                <a:cubicBezTo>
                  <a:pt x="7958149" y="4725687"/>
                  <a:pt x="7932233" y="4755045"/>
                  <a:pt x="7902043" y="4760417"/>
                </a:cubicBezTo>
                <a:cubicBezTo>
                  <a:pt x="7837407" y="4747171"/>
                  <a:pt x="7953881" y="4701700"/>
                  <a:pt x="7984065" y="4696330"/>
                </a:cubicBezTo>
                <a:cubicBezTo>
                  <a:pt x="8006708" y="4692301"/>
                  <a:pt x="8097265" y="4676188"/>
                  <a:pt x="8142928" y="4678503"/>
                </a:cubicBezTo>
                <a:close/>
                <a:moveTo>
                  <a:pt x="1080722" y="4676788"/>
                </a:moveTo>
                <a:cubicBezTo>
                  <a:pt x="1084695" y="4677241"/>
                  <a:pt x="1090890" y="4679232"/>
                  <a:pt x="1099504" y="4683886"/>
                </a:cubicBezTo>
                <a:cubicBezTo>
                  <a:pt x="1076862" y="4687915"/>
                  <a:pt x="1068800" y="4675429"/>
                  <a:pt x="1080722" y="4676788"/>
                </a:cubicBezTo>
                <a:close/>
                <a:moveTo>
                  <a:pt x="701503" y="4670404"/>
                </a:moveTo>
                <a:cubicBezTo>
                  <a:pt x="716669" y="4665386"/>
                  <a:pt x="748171" y="4678342"/>
                  <a:pt x="728735" y="4700364"/>
                </a:cubicBezTo>
                <a:cubicBezTo>
                  <a:pt x="733003" y="4724351"/>
                  <a:pt x="698544" y="4705736"/>
                  <a:pt x="694275" y="4681744"/>
                </a:cubicBezTo>
                <a:cubicBezTo>
                  <a:pt x="693208" y="4675747"/>
                  <a:pt x="696448" y="4672077"/>
                  <a:pt x="701503" y="4670404"/>
                </a:cubicBezTo>
                <a:close/>
                <a:moveTo>
                  <a:pt x="2978050" y="4668514"/>
                </a:moveTo>
                <a:cubicBezTo>
                  <a:pt x="2973512" y="4668307"/>
                  <a:pt x="2969400" y="4669811"/>
                  <a:pt x="2966159" y="4673481"/>
                </a:cubicBezTo>
                <a:cubicBezTo>
                  <a:pt x="2940243" y="4702839"/>
                  <a:pt x="2922865" y="4780176"/>
                  <a:pt x="2983233" y="4769435"/>
                </a:cubicBezTo>
                <a:cubicBezTo>
                  <a:pt x="3062471" y="4755336"/>
                  <a:pt x="3009817" y="4669968"/>
                  <a:pt x="2978050" y="4668514"/>
                </a:cubicBezTo>
                <a:close/>
                <a:moveTo>
                  <a:pt x="8956853" y="4661288"/>
                </a:moveTo>
                <a:cubicBezTo>
                  <a:pt x="8960826" y="4661741"/>
                  <a:pt x="8967019" y="4663733"/>
                  <a:pt x="8975632" y="4668388"/>
                </a:cubicBezTo>
                <a:cubicBezTo>
                  <a:pt x="8952995" y="4672416"/>
                  <a:pt x="8944934" y="4659928"/>
                  <a:pt x="8956853" y="4661288"/>
                </a:cubicBezTo>
                <a:close/>
                <a:moveTo>
                  <a:pt x="7229720" y="4657310"/>
                </a:moveTo>
                <a:cubicBezTo>
                  <a:pt x="7199536" y="4662680"/>
                  <a:pt x="7143431" y="4697415"/>
                  <a:pt x="7147699" y="4721402"/>
                </a:cubicBezTo>
                <a:cubicBezTo>
                  <a:pt x="7126045" y="4774753"/>
                  <a:pt x="7182151" y="4740018"/>
                  <a:pt x="7212341" y="4734646"/>
                </a:cubicBezTo>
                <a:cubicBezTo>
                  <a:pt x="7242525" y="4729276"/>
                  <a:pt x="7268441" y="4699918"/>
                  <a:pt x="7229720" y="4657310"/>
                </a:cubicBezTo>
                <a:close/>
                <a:moveTo>
                  <a:pt x="6453164" y="4645931"/>
                </a:moveTo>
                <a:lnTo>
                  <a:pt x="6458295" y="4646080"/>
                </a:lnTo>
                <a:lnTo>
                  <a:pt x="6449456" y="4647653"/>
                </a:lnTo>
                <a:cubicBezTo>
                  <a:pt x="6434363" y="4650339"/>
                  <a:pt x="6419269" y="4653024"/>
                  <a:pt x="6419269" y="4653024"/>
                </a:cubicBezTo>
                <a:cubicBezTo>
                  <a:pt x="6426282" y="4648683"/>
                  <a:pt x="6438074" y="4646585"/>
                  <a:pt x="6453164" y="4645931"/>
                </a:cubicBezTo>
                <a:close/>
                <a:moveTo>
                  <a:pt x="8037253" y="4645197"/>
                </a:moveTo>
                <a:lnTo>
                  <a:pt x="8037704" y="4647727"/>
                </a:lnTo>
                <a:cubicBezTo>
                  <a:pt x="8037904" y="4648852"/>
                  <a:pt x="8037770" y="4648102"/>
                  <a:pt x="8037503" y="4646603"/>
                </a:cubicBezTo>
                <a:close/>
                <a:moveTo>
                  <a:pt x="8691153" y="4644762"/>
                </a:moveTo>
                <a:cubicBezTo>
                  <a:pt x="8721343" y="4639390"/>
                  <a:pt x="8725611" y="4663377"/>
                  <a:pt x="8691153" y="4644762"/>
                </a:cubicBezTo>
                <a:close/>
                <a:moveTo>
                  <a:pt x="6479643" y="4642282"/>
                </a:moveTo>
                <a:lnTo>
                  <a:pt x="6473207" y="4646515"/>
                </a:lnTo>
                <a:lnTo>
                  <a:pt x="6458295" y="4646080"/>
                </a:lnTo>
                <a:lnTo>
                  <a:pt x="6470210" y="4643960"/>
                </a:lnTo>
                <a:cubicBezTo>
                  <a:pt x="6475870" y="4642953"/>
                  <a:pt x="6479643" y="4642282"/>
                  <a:pt x="6479643" y="4642282"/>
                </a:cubicBezTo>
                <a:close/>
                <a:moveTo>
                  <a:pt x="6728249" y="4639332"/>
                </a:moveTo>
                <a:lnTo>
                  <a:pt x="6729065" y="4643919"/>
                </a:lnTo>
                <a:cubicBezTo>
                  <a:pt x="6729398" y="4645794"/>
                  <a:pt x="6729665" y="4647293"/>
                  <a:pt x="6729665" y="4647293"/>
                </a:cubicBezTo>
                <a:close/>
                <a:moveTo>
                  <a:pt x="8035903" y="4637608"/>
                </a:moveTo>
                <a:cubicBezTo>
                  <a:pt x="8035903" y="4637608"/>
                  <a:pt x="8036170" y="4639107"/>
                  <a:pt x="8036503" y="4640981"/>
                </a:cubicBezTo>
                <a:lnTo>
                  <a:pt x="8037253" y="4645197"/>
                </a:lnTo>
                <a:close/>
                <a:moveTo>
                  <a:pt x="8035903" y="4637608"/>
                </a:moveTo>
                <a:cubicBezTo>
                  <a:pt x="8066087" y="4632237"/>
                  <a:pt x="8070355" y="4656224"/>
                  <a:pt x="8035903" y="4637608"/>
                </a:cubicBezTo>
                <a:close/>
                <a:moveTo>
                  <a:pt x="6727864" y="4637172"/>
                </a:moveTo>
                <a:lnTo>
                  <a:pt x="6728249" y="4639332"/>
                </a:lnTo>
                <a:lnTo>
                  <a:pt x="6728064" y="4638296"/>
                </a:lnTo>
                <a:cubicBezTo>
                  <a:pt x="6727798" y="4636797"/>
                  <a:pt x="6727664" y="4636047"/>
                  <a:pt x="6727864" y="4637172"/>
                </a:cubicBezTo>
                <a:close/>
                <a:moveTo>
                  <a:pt x="8596325" y="4636882"/>
                </a:moveTo>
                <a:cubicBezTo>
                  <a:pt x="8626510" y="4631512"/>
                  <a:pt x="8578946" y="4714219"/>
                  <a:pt x="8548756" y="4719591"/>
                </a:cubicBezTo>
                <a:cubicBezTo>
                  <a:pt x="8514304" y="4700975"/>
                  <a:pt x="8566141" y="4642253"/>
                  <a:pt x="8596325" y="4636882"/>
                </a:cubicBezTo>
                <a:close/>
                <a:moveTo>
                  <a:pt x="8862198" y="4632500"/>
                </a:moveTo>
                <a:cubicBezTo>
                  <a:pt x="8874117" y="4633860"/>
                  <a:pt x="8873259" y="4661852"/>
                  <a:pt x="8850621" y="4665880"/>
                </a:cubicBezTo>
                <a:cubicBezTo>
                  <a:pt x="8820437" y="4671251"/>
                  <a:pt x="8811901" y="4623277"/>
                  <a:pt x="8846353" y="4641893"/>
                </a:cubicBezTo>
                <a:cubicBezTo>
                  <a:pt x="8852832" y="4634554"/>
                  <a:pt x="8858225" y="4632047"/>
                  <a:pt x="8862198" y="4632500"/>
                </a:cubicBezTo>
                <a:close/>
                <a:moveTo>
                  <a:pt x="401259" y="4610143"/>
                </a:moveTo>
                <a:cubicBezTo>
                  <a:pt x="349422" y="4668859"/>
                  <a:pt x="379612" y="4663487"/>
                  <a:pt x="383880" y="4687480"/>
                </a:cubicBezTo>
                <a:cubicBezTo>
                  <a:pt x="388149" y="4711467"/>
                  <a:pt x="418332" y="4706096"/>
                  <a:pt x="422600" y="4730083"/>
                </a:cubicBezTo>
                <a:cubicBezTo>
                  <a:pt x="396686" y="4759446"/>
                  <a:pt x="362227" y="4740826"/>
                  <a:pt x="332043" y="4746196"/>
                </a:cubicBezTo>
                <a:cubicBezTo>
                  <a:pt x="267400" y="4732952"/>
                  <a:pt x="202764" y="4719706"/>
                  <a:pt x="224411" y="4666356"/>
                </a:cubicBezTo>
                <a:cubicBezTo>
                  <a:pt x="246058" y="4613006"/>
                  <a:pt x="340886" y="4620885"/>
                  <a:pt x="401259" y="4610143"/>
                </a:cubicBezTo>
                <a:close/>
                <a:moveTo>
                  <a:pt x="8008609" y="4607275"/>
                </a:moveTo>
                <a:cubicBezTo>
                  <a:pt x="8014941" y="4607309"/>
                  <a:pt x="8023021" y="4608965"/>
                  <a:pt x="8031635" y="4613620"/>
                </a:cubicBezTo>
                <a:cubicBezTo>
                  <a:pt x="7986354" y="4621677"/>
                  <a:pt x="7989614" y="4607174"/>
                  <a:pt x="8008609" y="4607275"/>
                </a:cubicBezTo>
                <a:close/>
                <a:moveTo>
                  <a:pt x="8075313" y="4596567"/>
                </a:moveTo>
                <a:cubicBezTo>
                  <a:pt x="8083127" y="4596724"/>
                  <a:pt x="8091074" y="4597630"/>
                  <a:pt x="8098954" y="4598162"/>
                </a:cubicBezTo>
                <a:lnTo>
                  <a:pt x="8113440" y="4597754"/>
                </a:lnTo>
                <a:lnTo>
                  <a:pt x="8107101" y="4600191"/>
                </a:lnTo>
                <a:cubicBezTo>
                  <a:pt x="8085528" y="4610217"/>
                  <a:pt x="8063956" y="4620243"/>
                  <a:pt x="8031635" y="4613620"/>
                </a:cubicBezTo>
                <a:cubicBezTo>
                  <a:pt x="8044592" y="4598939"/>
                  <a:pt x="8059686" y="4596253"/>
                  <a:pt x="8075313" y="4596567"/>
                </a:cubicBezTo>
                <a:close/>
                <a:moveTo>
                  <a:pt x="8124961" y="4593325"/>
                </a:moveTo>
                <a:lnTo>
                  <a:pt x="8122193" y="4597507"/>
                </a:lnTo>
                <a:lnTo>
                  <a:pt x="8113440" y="4597754"/>
                </a:lnTo>
                <a:close/>
                <a:moveTo>
                  <a:pt x="953145" y="4561438"/>
                </a:moveTo>
                <a:cubicBezTo>
                  <a:pt x="983336" y="4556066"/>
                  <a:pt x="987605" y="4580058"/>
                  <a:pt x="957414" y="4585430"/>
                </a:cubicBezTo>
                <a:cubicBezTo>
                  <a:pt x="927231" y="4590801"/>
                  <a:pt x="922962" y="4566809"/>
                  <a:pt x="953145" y="4561438"/>
                </a:cubicBezTo>
                <a:close/>
                <a:moveTo>
                  <a:pt x="1267320" y="4555035"/>
                </a:moveTo>
                <a:cubicBezTo>
                  <a:pt x="1271093" y="4554364"/>
                  <a:pt x="1263545" y="4555707"/>
                  <a:pt x="1233358" y="4561078"/>
                </a:cubicBezTo>
                <a:cubicBezTo>
                  <a:pt x="1248453" y="4558392"/>
                  <a:pt x="1263547" y="4555707"/>
                  <a:pt x="1267320" y="4555035"/>
                </a:cubicBezTo>
                <a:close/>
                <a:moveTo>
                  <a:pt x="858319" y="4553564"/>
                </a:moveTo>
                <a:cubicBezTo>
                  <a:pt x="888510" y="4548192"/>
                  <a:pt x="892778" y="4572179"/>
                  <a:pt x="858319" y="4553564"/>
                </a:cubicBezTo>
                <a:close/>
                <a:moveTo>
                  <a:pt x="1194599" y="4540133"/>
                </a:moveTo>
                <a:cubicBezTo>
                  <a:pt x="1197838" y="4536462"/>
                  <a:pt x="1213997" y="4539774"/>
                  <a:pt x="1233358" y="4561078"/>
                </a:cubicBezTo>
                <a:cubicBezTo>
                  <a:pt x="1201040" y="4554455"/>
                  <a:pt x="1191359" y="4543803"/>
                  <a:pt x="1194599" y="4540133"/>
                </a:cubicBezTo>
                <a:close/>
                <a:moveTo>
                  <a:pt x="13416" y="4530657"/>
                </a:moveTo>
                <a:cubicBezTo>
                  <a:pt x="13416" y="4530657"/>
                  <a:pt x="-16768" y="4536028"/>
                  <a:pt x="13416" y="4530657"/>
                </a:cubicBezTo>
                <a:close/>
                <a:moveTo>
                  <a:pt x="5678035" y="4512680"/>
                </a:moveTo>
                <a:cubicBezTo>
                  <a:pt x="5678035" y="4512680"/>
                  <a:pt x="5682342" y="4515008"/>
                  <a:pt x="5688802" y="4518499"/>
                </a:cubicBezTo>
                <a:lnTo>
                  <a:pt x="5710850" y="4530412"/>
                </a:lnTo>
                <a:lnTo>
                  <a:pt x="5708715" y="4531972"/>
                </a:lnTo>
                <a:lnTo>
                  <a:pt x="5668332" y="4562343"/>
                </a:lnTo>
                <a:lnTo>
                  <a:pt x="5660199" y="4543696"/>
                </a:lnTo>
                <a:cubicBezTo>
                  <a:pt x="5657531" y="4528703"/>
                  <a:pt x="5662943" y="4515366"/>
                  <a:pt x="5678035" y="4512680"/>
                </a:cubicBezTo>
                <a:close/>
                <a:moveTo>
                  <a:pt x="6469658" y="4498663"/>
                </a:moveTo>
                <a:cubicBezTo>
                  <a:pt x="6454032" y="4498350"/>
                  <a:pt x="6438938" y="4501035"/>
                  <a:pt x="6423843" y="4503721"/>
                </a:cubicBezTo>
                <a:cubicBezTo>
                  <a:pt x="6423843" y="4503721"/>
                  <a:pt x="6367743" y="4538449"/>
                  <a:pt x="6363475" y="4514462"/>
                </a:cubicBezTo>
                <a:cubicBezTo>
                  <a:pt x="6363475" y="4514462"/>
                  <a:pt x="6303101" y="4525205"/>
                  <a:pt x="6303101" y="4525205"/>
                </a:cubicBezTo>
                <a:cubicBezTo>
                  <a:pt x="6303101" y="4525205"/>
                  <a:pt x="6307369" y="4549192"/>
                  <a:pt x="6311638" y="4573184"/>
                </a:cubicBezTo>
                <a:cubicBezTo>
                  <a:pt x="6315906" y="4597171"/>
                  <a:pt x="6294259" y="4650521"/>
                  <a:pt x="6298527" y="4674508"/>
                </a:cubicBezTo>
                <a:cubicBezTo>
                  <a:pt x="6276874" y="4727859"/>
                  <a:pt x="6306752" y="4895779"/>
                  <a:pt x="6341211" y="4914399"/>
                </a:cubicBezTo>
                <a:cubicBezTo>
                  <a:pt x="6444574" y="4970253"/>
                  <a:pt x="6543669" y="5002114"/>
                  <a:pt x="6569584" y="4972756"/>
                </a:cubicBezTo>
                <a:cubicBezTo>
                  <a:pt x="6595501" y="4943398"/>
                  <a:pt x="6621422" y="4914034"/>
                  <a:pt x="6647338" y="4884676"/>
                </a:cubicBezTo>
                <a:cubicBezTo>
                  <a:pt x="6673254" y="4855318"/>
                  <a:pt x="6673254" y="4855318"/>
                  <a:pt x="6664717" y="4807339"/>
                </a:cubicBezTo>
                <a:cubicBezTo>
                  <a:pt x="6651912" y="4735373"/>
                  <a:pt x="6613191" y="4692764"/>
                  <a:pt x="6522632" y="4708878"/>
                </a:cubicBezTo>
                <a:cubicBezTo>
                  <a:pt x="6492449" y="4714248"/>
                  <a:pt x="6492449" y="4714248"/>
                  <a:pt x="6457990" y="4695633"/>
                </a:cubicBezTo>
                <a:cubicBezTo>
                  <a:pt x="6457990" y="4695633"/>
                  <a:pt x="6453188" y="4668644"/>
                  <a:pt x="6463524" y="4652884"/>
                </a:cubicBezTo>
                <a:lnTo>
                  <a:pt x="6473207" y="4646515"/>
                </a:lnTo>
                <a:lnTo>
                  <a:pt x="6506846" y="4647496"/>
                </a:lnTo>
                <a:cubicBezTo>
                  <a:pt x="6567460" y="4651792"/>
                  <a:pt x="6644433" y="4661878"/>
                  <a:pt x="6697791" y="4656154"/>
                </a:cubicBezTo>
                <a:lnTo>
                  <a:pt x="6733205" y="4646663"/>
                </a:lnTo>
                <a:lnTo>
                  <a:pt x="6741797" y="4644361"/>
                </a:lnTo>
                <a:cubicBezTo>
                  <a:pt x="6763913" y="4631919"/>
                  <a:pt x="6769612" y="4609250"/>
                  <a:pt x="6747050" y="4569956"/>
                </a:cubicBezTo>
                <a:cubicBezTo>
                  <a:pt x="6704055" y="4503361"/>
                  <a:pt x="6587581" y="4548832"/>
                  <a:pt x="6518670" y="4511595"/>
                </a:cubicBezTo>
                <a:cubicBezTo>
                  <a:pt x="6501443" y="4502287"/>
                  <a:pt x="6485284" y="4498975"/>
                  <a:pt x="6469658" y="4498663"/>
                </a:cubicBezTo>
                <a:close/>
                <a:moveTo>
                  <a:pt x="8938505" y="4459729"/>
                </a:moveTo>
                <a:lnTo>
                  <a:pt x="8939018" y="4462609"/>
                </a:lnTo>
                <a:cubicBezTo>
                  <a:pt x="8939218" y="4463733"/>
                  <a:pt x="8939084" y="4462984"/>
                  <a:pt x="8938818" y="4461485"/>
                </a:cubicBezTo>
                <a:close/>
                <a:moveTo>
                  <a:pt x="8937217" y="4452489"/>
                </a:moveTo>
                <a:cubicBezTo>
                  <a:pt x="8911302" y="4481847"/>
                  <a:pt x="8907033" y="4457860"/>
                  <a:pt x="8937217" y="4452489"/>
                </a:cubicBezTo>
                <a:close/>
                <a:moveTo>
                  <a:pt x="8937217" y="4452489"/>
                </a:moveTo>
                <a:cubicBezTo>
                  <a:pt x="8937217" y="4452489"/>
                  <a:pt x="8937484" y="4453989"/>
                  <a:pt x="8937817" y="4455863"/>
                </a:cubicBezTo>
                <a:lnTo>
                  <a:pt x="8938505" y="4459729"/>
                </a:lnTo>
                <a:close/>
                <a:moveTo>
                  <a:pt x="1242206" y="4435761"/>
                </a:moveTo>
                <a:cubicBezTo>
                  <a:pt x="1272390" y="4430390"/>
                  <a:pt x="1276659" y="4454382"/>
                  <a:pt x="1242206" y="4435761"/>
                </a:cubicBezTo>
                <a:close/>
                <a:moveTo>
                  <a:pt x="7354204" y="4427119"/>
                </a:moveTo>
                <a:cubicBezTo>
                  <a:pt x="7348678" y="4428876"/>
                  <a:pt x="7345439" y="4432545"/>
                  <a:pt x="7346506" y="4438542"/>
                </a:cubicBezTo>
                <a:cubicBezTo>
                  <a:pt x="7350775" y="4462534"/>
                  <a:pt x="7411143" y="4451793"/>
                  <a:pt x="7411143" y="4451793"/>
                </a:cubicBezTo>
                <a:cubicBezTo>
                  <a:pt x="7407941" y="4433799"/>
                  <a:pt x="7370783" y="4421849"/>
                  <a:pt x="7354204" y="4427119"/>
                </a:cubicBezTo>
                <a:close/>
                <a:moveTo>
                  <a:pt x="1236160" y="4426396"/>
                </a:moveTo>
                <a:cubicBezTo>
                  <a:pt x="1238719" y="4427101"/>
                  <a:pt x="1241139" y="4429764"/>
                  <a:pt x="1242206" y="4435761"/>
                </a:cubicBezTo>
                <a:cubicBezTo>
                  <a:pt x="1219563" y="4439790"/>
                  <a:pt x="1228484" y="4424282"/>
                  <a:pt x="1236160" y="4426396"/>
                </a:cubicBezTo>
                <a:close/>
                <a:moveTo>
                  <a:pt x="5731887" y="4418801"/>
                </a:moveTo>
                <a:cubicBezTo>
                  <a:pt x="5739095" y="4418291"/>
                  <a:pt x="5747175" y="4419947"/>
                  <a:pt x="5755788" y="4424601"/>
                </a:cubicBezTo>
                <a:lnTo>
                  <a:pt x="5767273" y="4489151"/>
                </a:lnTo>
                <a:lnTo>
                  <a:pt x="5759095" y="4495132"/>
                </a:lnTo>
                <a:lnTo>
                  <a:pt x="5745092" y="4493015"/>
                </a:lnTo>
                <a:cubicBezTo>
                  <a:pt x="5721466" y="4483299"/>
                  <a:pt x="5699683" y="4459335"/>
                  <a:pt x="5699683" y="4459335"/>
                </a:cubicBezTo>
                <a:cubicBezTo>
                  <a:pt x="5696481" y="4441341"/>
                  <a:pt x="5710262" y="4420329"/>
                  <a:pt x="5731887" y="4418801"/>
                </a:cubicBezTo>
                <a:close/>
                <a:moveTo>
                  <a:pt x="9739131" y="4408795"/>
                </a:moveTo>
                <a:cubicBezTo>
                  <a:pt x="9803774" y="4422040"/>
                  <a:pt x="9777859" y="4451403"/>
                  <a:pt x="9747668" y="4456775"/>
                </a:cubicBezTo>
                <a:cubicBezTo>
                  <a:pt x="9721752" y="4486133"/>
                  <a:pt x="9661378" y="4496875"/>
                  <a:pt x="9657110" y="4472888"/>
                </a:cubicBezTo>
                <a:cubicBezTo>
                  <a:pt x="9626926" y="4478259"/>
                  <a:pt x="9648573" y="4424908"/>
                  <a:pt x="9683031" y="4443524"/>
                </a:cubicBezTo>
                <a:cubicBezTo>
                  <a:pt x="9713215" y="4438153"/>
                  <a:pt x="9743399" y="4432783"/>
                  <a:pt x="9739131" y="4408795"/>
                </a:cubicBezTo>
                <a:close/>
                <a:moveTo>
                  <a:pt x="7153648" y="4404800"/>
                </a:moveTo>
                <a:cubicBezTo>
                  <a:pt x="7138554" y="4407486"/>
                  <a:pt x="7124528" y="4416170"/>
                  <a:pt x="7126662" y="4428166"/>
                </a:cubicBezTo>
                <a:cubicBezTo>
                  <a:pt x="7130930" y="4452153"/>
                  <a:pt x="7187037" y="4417423"/>
                  <a:pt x="7187037" y="4417423"/>
                </a:cubicBezTo>
                <a:cubicBezTo>
                  <a:pt x="7184902" y="4405427"/>
                  <a:pt x="7168741" y="4402115"/>
                  <a:pt x="7153648" y="4404800"/>
                </a:cubicBezTo>
                <a:close/>
                <a:moveTo>
                  <a:pt x="8622755" y="4404371"/>
                </a:moveTo>
                <a:lnTo>
                  <a:pt x="8531995" y="4450346"/>
                </a:lnTo>
                <a:cubicBezTo>
                  <a:pt x="8531995" y="4450346"/>
                  <a:pt x="8475889" y="4485076"/>
                  <a:pt x="8480157" y="4509063"/>
                </a:cubicBezTo>
                <a:cubicBezTo>
                  <a:pt x="8514610" y="4527684"/>
                  <a:pt x="8540531" y="4498320"/>
                  <a:pt x="8544800" y="4522312"/>
                </a:cubicBezTo>
                <a:cubicBezTo>
                  <a:pt x="8549068" y="4546300"/>
                  <a:pt x="8428320" y="4567785"/>
                  <a:pt x="8428320" y="4567785"/>
                </a:cubicBezTo>
                <a:cubicBezTo>
                  <a:pt x="8398136" y="4573155"/>
                  <a:pt x="8316115" y="4637248"/>
                  <a:pt x="8285930" y="4642618"/>
                </a:cubicBezTo>
                <a:cubicBezTo>
                  <a:pt x="8225556" y="4653361"/>
                  <a:pt x="8247203" y="4600011"/>
                  <a:pt x="8182567" y="4586765"/>
                </a:cubicBezTo>
                <a:cubicBezTo>
                  <a:pt x="8166406" y="4583452"/>
                  <a:pt x="8152933" y="4584302"/>
                  <a:pt x="8140803" y="4587234"/>
                </a:cubicBezTo>
                <a:lnTo>
                  <a:pt x="8124961" y="4593325"/>
                </a:lnTo>
                <a:lnTo>
                  <a:pt x="8135279" y="4577729"/>
                </a:lnTo>
                <a:cubicBezTo>
                  <a:pt x="8152210" y="4536482"/>
                  <a:pt x="8082443" y="4527241"/>
                  <a:pt x="8105119" y="4501549"/>
                </a:cubicBezTo>
                <a:cubicBezTo>
                  <a:pt x="8131035" y="4472191"/>
                  <a:pt x="8260320" y="4498686"/>
                  <a:pt x="8290505" y="4493315"/>
                </a:cubicBezTo>
                <a:cubicBezTo>
                  <a:pt x="8355147" y="4506560"/>
                  <a:pt x="8411247" y="4471831"/>
                  <a:pt x="8467352" y="4437097"/>
                </a:cubicBezTo>
                <a:cubicBezTo>
                  <a:pt x="8495405" y="4419732"/>
                  <a:pt x="8533138" y="4413018"/>
                  <a:pt x="8575178" y="4408631"/>
                </a:cubicBezTo>
                <a:close/>
                <a:moveTo>
                  <a:pt x="9239083" y="4398778"/>
                </a:moveTo>
                <a:cubicBezTo>
                  <a:pt x="9247619" y="4446753"/>
                  <a:pt x="9213160" y="4428137"/>
                  <a:pt x="9239083" y="4398778"/>
                </a:cubicBezTo>
                <a:close/>
                <a:moveTo>
                  <a:pt x="9239083" y="4398778"/>
                </a:moveTo>
                <a:cubicBezTo>
                  <a:pt x="9273535" y="4417395"/>
                  <a:pt x="9239083" y="4398778"/>
                  <a:pt x="9239083" y="4398778"/>
                </a:cubicBezTo>
                <a:close/>
                <a:moveTo>
                  <a:pt x="4888815" y="4387066"/>
                </a:moveTo>
                <a:cubicBezTo>
                  <a:pt x="4890702" y="4386730"/>
                  <a:pt x="4891913" y="4388062"/>
                  <a:pt x="4891031" y="4391312"/>
                </a:cubicBezTo>
                <a:lnTo>
                  <a:pt x="4886014" y="4398962"/>
                </a:lnTo>
                <a:lnTo>
                  <a:pt x="4882006" y="4396947"/>
                </a:lnTo>
                <a:lnTo>
                  <a:pt x="4882540" y="4392823"/>
                </a:lnTo>
                <a:cubicBezTo>
                  <a:pt x="4884365" y="4389405"/>
                  <a:pt x="4886929" y="4387402"/>
                  <a:pt x="4888815" y="4387066"/>
                </a:cubicBezTo>
                <a:close/>
                <a:moveTo>
                  <a:pt x="133381" y="4378998"/>
                </a:moveTo>
                <a:cubicBezTo>
                  <a:pt x="153792" y="4378846"/>
                  <a:pt x="169913" y="4403820"/>
                  <a:pt x="147275" y="4407848"/>
                </a:cubicBezTo>
                <a:cubicBezTo>
                  <a:pt x="117084" y="4413220"/>
                  <a:pt x="86900" y="4418591"/>
                  <a:pt x="112816" y="4389233"/>
                </a:cubicBezTo>
                <a:cubicBezTo>
                  <a:pt x="119297" y="4381892"/>
                  <a:pt x="126577" y="4379049"/>
                  <a:pt x="133381" y="4378998"/>
                </a:cubicBezTo>
                <a:close/>
                <a:moveTo>
                  <a:pt x="3750648" y="4354083"/>
                </a:moveTo>
                <a:cubicBezTo>
                  <a:pt x="3738656" y="4355056"/>
                  <a:pt x="3727602" y="4358569"/>
                  <a:pt x="3721121" y="4365909"/>
                </a:cubicBezTo>
                <a:cubicBezTo>
                  <a:pt x="3665022" y="4400642"/>
                  <a:pt x="3729658" y="4413888"/>
                  <a:pt x="3785764" y="4379159"/>
                </a:cubicBezTo>
                <a:cubicBezTo>
                  <a:pt x="3831045" y="4371102"/>
                  <a:pt x="3786624" y="4351163"/>
                  <a:pt x="3750648" y="4354083"/>
                </a:cubicBezTo>
                <a:close/>
                <a:moveTo>
                  <a:pt x="8822521" y="4350437"/>
                </a:moveTo>
                <a:lnTo>
                  <a:pt x="8774889" y="4374256"/>
                </a:lnTo>
                <a:cubicBezTo>
                  <a:pt x="8753589" y="4383073"/>
                  <a:pt x="8731483" y="4390099"/>
                  <a:pt x="8708843" y="4394128"/>
                </a:cubicBezTo>
                <a:cubicBezTo>
                  <a:pt x="8686204" y="4398156"/>
                  <a:pt x="8663297" y="4400685"/>
                  <a:pt x="8640796" y="4402756"/>
                </a:cubicBezTo>
                <a:lnTo>
                  <a:pt x="8622755" y="4404371"/>
                </a:lnTo>
                <a:lnTo>
                  <a:pt x="8635550" y="4397890"/>
                </a:lnTo>
                <a:cubicBezTo>
                  <a:pt x="8675456" y="4381508"/>
                  <a:pt x="8719670" y="4367455"/>
                  <a:pt x="8764949" y="4359398"/>
                </a:cubicBezTo>
                <a:close/>
                <a:moveTo>
                  <a:pt x="9168609" y="4330884"/>
                </a:moveTo>
                <a:cubicBezTo>
                  <a:pt x="9192047" y="4331353"/>
                  <a:pt x="9186330" y="4364853"/>
                  <a:pt x="9144256" y="4390899"/>
                </a:cubicBezTo>
                <a:cubicBezTo>
                  <a:pt x="9114065" y="4396271"/>
                  <a:pt x="9083881" y="4401642"/>
                  <a:pt x="9053697" y="4407012"/>
                </a:cubicBezTo>
                <a:cubicBezTo>
                  <a:pt x="9019239" y="4388397"/>
                  <a:pt x="8989055" y="4393768"/>
                  <a:pt x="9014971" y="4364410"/>
                </a:cubicBezTo>
                <a:cubicBezTo>
                  <a:pt x="9045161" y="4359038"/>
                  <a:pt x="9105529" y="4348297"/>
                  <a:pt x="9135720" y="4342925"/>
                </a:cubicBezTo>
                <a:cubicBezTo>
                  <a:pt x="9149744" y="4334242"/>
                  <a:pt x="9160796" y="4330728"/>
                  <a:pt x="9168609" y="4330884"/>
                </a:cubicBezTo>
                <a:close/>
                <a:moveTo>
                  <a:pt x="538198" y="4329623"/>
                </a:moveTo>
                <a:lnTo>
                  <a:pt x="539693" y="4338025"/>
                </a:lnTo>
                <a:cubicBezTo>
                  <a:pt x="539693" y="4338025"/>
                  <a:pt x="539426" y="4336526"/>
                  <a:pt x="539092" y="4334652"/>
                </a:cubicBezTo>
                <a:close/>
                <a:moveTo>
                  <a:pt x="537892" y="4327905"/>
                </a:moveTo>
                <a:cubicBezTo>
                  <a:pt x="537692" y="4326781"/>
                  <a:pt x="537825" y="4327531"/>
                  <a:pt x="538092" y="4329030"/>
                </a:cubicBezTo>
                <a:lnTo>
                  <a:pt x="538198" y="4329623"/>
                </a:lnTo>
                <a:close/>
                <a:moveTo>
                  <a:pt x="7133409" y="4271900"/>
                </a:moveTo>
                <a:cubicBezTo>
                  <a:pt x="7118873" y="4264046"/>
                  <a:pt x="7075136" y="4313591"/>
                  <a:pt x="7075136" y="4313591"/>
                </a:cubicBezTo>
                <a:cubicBezTo>
                  <a:pt x="7075136" y="4313591"/>
                  <a:pt x="7135511" y="4302848"/>
                  <a:pt x="7135511" y="4302848"/>
                </a:cubicBezTo>
                <a:cubicBezTo>
                  <a:pt x="7139855" y="4283514"/>
                  <a:pt x="7138254" y="4274518"/>
                  <a:pt x="7133409" y="4271900"/>
                </a:cubicBezTo>
                <a:close/>
                <a:moveTo>
                  <a:pt x="6416647" y="4271827"/>
                </a:moveTo>
                <a:cubicBezTo>
                  <a:pt x="6384917" y="4273993"/>
                  <a:pt x="6347698" y="4294535"/>
                  <a:pt x="6325060" y="4298563"/>
                </a:cubicBezTo>
                <a:cubicBezTo>
                  <a:pt x="6329328" y="4322550"/>
                  <a:pt x="6531787" y="4410269"/>
                  <a:pt x="6518982" y="4338303"/>
                </a:cubicBezTo>
                <a:cubicBezTo>
                  <a:pt x="6518982" y="4338303"/>
                  <a:pt x="6475987" y="4271709"/>
                  <a:pt x="6445802" y="4277080"/>
                </a:cubicBezTo>
                <a:cubicBezTo>
                  <a:pt x="6437189" y="4272426"/>
                  <a:pt x="6427223" y="4271106"/>
                  <a:pt x="6416647" y="4271827"/>
                </a:cubicBezTo>
                <a:close/>
                <a:moveTo>
                  <a:pt x="1003038" y="4270275"/>
                </a:moveTo>
                <a:cubicBezTo>
                  <a:pt x="1010247" y="4269766"/>
                  <a:pt x="1018327" y="4271421"/>
                  <a:pt x="1026942" y="4276075"/>
                </a:cubicBezTo>
                <a:cubicBezTo>
                  <a:pt x="1031211" y="4300067"/>
                  <a:pt x="975105" y="4334797"/>
                  <a:pt x="970837" y="4310810"/>
                </a:cubicBezTo>
                <a:cubicBezTo>
                  <a:pt x="967635" y="4292815"/>
                  <a:pt x="981413" y="4271803"/>
                  <a:pt x="1003038" y="4270275"/>
                </a:cubicBezTo>
                <a:close/>
                <a:moveTo>
                  <a:pt x="2366910" y="4260441"/>
                </a:moveTo>
                <a:cubicBezTo>
                  <a:pt x="2368081" y="4260184"/>
                  <a:pt x="2367138" y="4260352"/>
                  <a:pt x="2363365" y="4261023"/>
                </a:cubicBezTo>
                <a:lnTo>
                  <a:pt x="2362646" y="4261357"/>
                </a:lnTo>
                <a:lnTo>
                  <a:pt x="2357770" y="4262405"/>
                </a:lnTo>
                <a:cubicBezTo>
                  <a:pt x="2329670" y="4268566"/>
                  <a:pt x="2251231" y="4287162"/>
                  <a:pt x="2277074" y="4301124"/>
                </a:cubicBezTo>
                <a:cubicBezTo>
                  <a:pt x="2277074" y="4301124"/>
                  <a:pt x="2325613" y="4278567"/>
                  <a:pt x="2349882" y="4267289"/>
                </a:cubicBezTo>
                <a:lnTo>
                  <a:pt x="2362646" y="4261357"/>
                </a:lnTo>
                <a:close/>
                <a:moveTo>
                  <a:pt x="7338275" y="4217273"/>
                </a:moveTo>
                <a:cubicBezTo>
                  <a:pt x="7277900" y="4228015"/>
                  <a:pt x="7213264" y="4214769"/>
                  <a:pt x="7247716" y="4233386"/>
                </a:cubicBezTo>
                <a:cubicBezTo>
                  <a:pt x="7256253" y="4281365"/>
                  <a:pt x="7338275" y="4217273"/>
                  <a:pt x="7338275" y="4217273"/>
                </a:cubicBezTo>
                <a:close/>
                <a:moveTo>
                  <a:pt x="8908302" y="4199709"/>
                </a:moveTo>
                <a:cubicBezTo>
                  <a:pt x="8917464" y="4199238"/>
                  <a:pt x="8923657" y="4201230"/>
                  <a:pt x="8924724" y="4207226"/>
                </a:cubicBezTo>
                <a:cubicBezTo>
                  <a:pt x="8959176" y="4225843"/>
                  <a:pt x="8782328" y="4282061"/>
                  <a:pt x="8782328" y="4282061"/>
                </a:cubicBezTo>
                <a:cubicBezTo>
                  <a:pt x="8691770" y="4298174"/>
                  <a:pt x="8709149" y="4220838"/>
                  <a:pt x="8803975" y="4228711"/>
                </a:cubicBezTo>
                <a:cubicBezTo>
                  <a:pt x="8826618" y="4224682"/>
                  <a:pt x="8880817" y="4201119"/>
                  <a:pt x="8908302" y="4199709"/>
                </a:cubicBezTo>
                <a:close/>
                <a:moveTo>
                  <a:pt x="10787110" y="4172830"/>
                </a:moveTo>
                <a:cubicBezTo>
                  <a:pt x="10761195" y="4202193"/>
                  <a:pt x="10756926" y="4178200"/>
                  <a:pt x="10787110" y="4172830"/>
                </a:cubicBezTo>
                <a:close/>
                <a:moveTo>
                  <a:pt x="9136024" y="4169629"/>
                </a:moveTo>
                <a:cubicBezTo>
                  <a:pt x="9166208" y="4164259"/>
                  <a:pt x="9140292" y="4193617"/>
                  <a:pt x="9144561" y="4217609"/>
                </a:cubicBezTo>
                <a:cubicBezTo>
                  <a:pt x="9112085" y="4297631"/>
                  <a:pt x="8982709" y="4325292"/>
                  <a:pt x="8869112" y="4343184"/>
                </a:cubicBezTo>
                <a:lnTo>
                  <a:pt x="8822521" y="4350437"/>
                </a:lnTo>
                <a:lnTo>
                  <a:pt x="8836105" y="4343644"/>
                </a:lnTo>
                <a:cubicBezTo>
                  <a:pt x="8874944" y="4321266"/>
                  <a:pt x="8909476" y="4296561"/>
                  <a:pt x="8937529" y="4279193"/>
                </a:cubicBezTo>
                <a:cubicBezTo>
                  <a:pt x="8963445" y="4249835"/>
                  <a:pt x="8993629" y="4244464"/>
                  <a:pt x="9023819" y="4239093"/>
                </a:cubicBezTo>
                <a:cubicBezTo>
                  <a:pt x="9054003" y="4233722"/>
                  <a:pt x="9079918" y="4204359"/>
                  <a:pt x="9136024" y="4169629"/>
                </a:cubicBezTo>
                <a:close/>
                <a:moveTo>
                  <a:pt x="8414017" y="4164688"/>
                </a:moveTo>
                <a:cubicBezTo>
                  <a:pt x="8416913" y="4164559"/>
                  <a:pt x="8419333" y="4167221"/>
                  <a:pt x="8420400" y="4173218"/>
                </a:cubicBezTo>
                <a:cubicBezTo>
                  <a:pt x="8424669" y="4197210"/>
                  <a:pt x="8403021" y="4250555"/>
                  <a:pt x="8398753" y="4226568"/>
                </a:cubicBezTo>
                <a:cubicBezTo>
                  <a:pt x="8392350" y="4190584"/>
                  <a:pt x="8405327" y="4165074"/>
                  <a:pt x="8414017" y="4164688"/>
                </a:cubicBezTo>
                <a:close/>
                <a:moveTo>
                  <a:pt x="8670856" y="4164233"/>
                </a:moveTo>
                <a:cubicBezTo>
                  <a:pt x="8676106" y="4166392"/>
                  <a:pt x="8676907" y="4170889"/>
                  <a:pt x="8670428" y="4178229"/>
                </a:cubicBezTo>
                <a:cubicBezTo>
                  <a:pt x="8670428" y="4178229"/>
                  <a:pt x="8579869" y="4194342"/>
                  <a:pt x="8579869" y="4194342"/>
                </a:cubicBezTo>
                <a:cubicBezTo>
                  <a:pt x="8599307" y="4172324"/>
                  <a:pt x="8655105" y="4157755"/>
                  <a:pt x="8670856" y="4164233"/>
                </a:cubicBezTo>
                <a:close/>
                <a:moveTo>
                  <a:pt x="10280221" y="4159505"/>
                </a:moveTo>
                <a:lnTo>
                  <a:pt x="10256913" y="4184805"/>
                </a:lnTo>
                <a:cubicBezTo>
                  <a:pt x="10248203" y="4196022"/>
                  <a:pt x="10240637" y="4208196"/>
                  <a:pt x="10235224" y="4221534"/>
                </a:cubicBezTo>
                <a:cubicBezTo>
                  <a:pt x="10239492" y="4245521"/>
                  <a:pt x="10222113" y="4322858"/>
                  <a:pt x="10191929" y="4328229"/>
                </a:cubicBezTo>
                <a:cubicBezTo>
                  <a:pt x="10161739" y="4333600"/>
                  <a:pt x="10127287" y="4314984"/>
                  <a:pt x="10123018" y="4290992"/>
                </a:cubicBezTo>
                <a:cubicBezTo>
                  <a:pt x="10118750" y="4267005"/>
                  <a:pt x="10148934" y="4261634"/>
                  <a:pt x="10174856" y="4232275"/>
                </a:cubicBezTo>
                <a:cubicBezTo>
                  <a:pt x="10202906" y="4214908"/>
                  <a:pt x="10230957" y="4197543"/>
                  <a:pt x="10258475" y="4177179"/>
                </a:cubicBezTo>
                <a:close/>
                <a:moveTo>
                  <a:pt x="10155837" y="4155468"/>
                </a:moveTo>
                <a:cubicBezTo>
                  <a:pt x="10159297" y="4155771"/>
                  <a:pt x="10161517" y="4157310"/>
                  <a:pt x="10162051" y="4160309"/>
                </a:cubicBezTo>
                <a:cubicBezTo>
                  <a:pt x="10196503" y="4178926"/>
                  <a:pt x="10084291" y="4248389"/>
                  <a:pt x="10054107" y="4253760"/>
                </a:cubicBezTo>
                <a:cubicBezTo>
                  <a:pt x="10046637" y="4211779"/>
                  <a:pt x="10131616" y="4153347"/>
                  <a:pt x="10155837" y="4155468"/>
                </a:cubicBezTo>
                <a:close/>
                <a:moveTo>
                  <a:pt x="9250901" y="4153443"/>
                </a:moveTo>
                <a:cubicBezTo>
                  <a:pt x="9294751" y="4153761"/>
                  <a:pt x="9314932" y="4168731"/>
                  <a:pt x="9386052" y="4174640"/>
                </a:cubicBezTo>
                <a:cubicBezTo>
                  <a:pt x="9416236" y="4169270"/>
                  <a:pt x="9506795" y="4153156"/>
                  <a:pt x="9511063" y="4177144"/>
                </a:cubicBezTo>
                <a:cubicBezTo>
                  <a:pt x="9511063" y="4177144"/>
                  <a:pt x="9420504" y="4193257"/>
                  <a:pt x="9420504" y="4193257"/>
                </a:cubicBezTo>
                <a:cubicBezTo>
                  <a:pt x="9390320" y="4198627"/>
                  <a:pt x="9394589" y="4222620"/>
                  <a:pt x="9364405" y="4227990"/>
                </a:cubicBezTo>
                <a:cubicBezTo>
                  <a:pt x="9329946" y="4209370"/>
                  <a:pt x="9325678" y="4185383"/>
                  <a:pt x="9291225" y="4166761"/>
                </a:cubicBezTo>
                <a:cubicBezTo>
                  <a:pt x="9291225" y="4166761"/>
                  <a:pt x="9200667" y="4182874"/>
                  <a:pt x="9196399" y="4158887"/>
                </a:cubicBezTo>
                <a:cubicBezTo>
                  <a:pt x="9219039" y="4154859"/>
                  <a:pt x="9236285" y="4153337"/>
                  <a:pt x="9250901" y="4153443"/>
                </a:cubicBezTo>
                <a:close/>
                <a:moveTo>
                  <a:pt x="9768228" y="4145696"/>
                </a:moveTo>
                <a:cubicBezTo>
                  <a:pt x="9772201" y="4146149"/>
                  <a:pt x="9778394" y="4148141"/>
                  <a:pt x="9787007" y="4152796"/>
                </a:cubicBezTo>
                <a:cubicBezTo>
                  <a:pt x="9764369" y="4156825"/>
                  <a:pt x="9756308" y="4144336"/>
                  <a:pt x="9768228" y="4145696"/>
                </a:cubicBezTo>
                <a:close/>
                <a:moveTo>
                  <a:pt x="9847381" y="4142054"/>
                </a:moveTo>
                <a:cubicBezTo>
                  <a:pt x="9851649" y="4166041"/>
                  <a:pt x="9817197" y="4147425"/>
                  <a:pt x="9847381" y="4142054"/>
                </a:cubicBezTo>
                <a:close/>
                <a:moveTo>
                  <a:pt x="9847381" y="4142054"/>
                </a:moveTo>
                <a:cubicBezTo>
                  <a:pt x="9877565" y="4136683"/>
                  <a:pt x="9881833" y="4160670"/>
                  <a:pt x="9847381" y="4142054"/>
                </a:cubicBezTo>
                <a:close/>
                <a:moveTo>
                  <a:pt x="1029334" y="4141856"/>
                </a:moveTo>
                <a:cubicBezTo>
                  <a:pt x="1032297" y="4142102"/>
                  <a:pt x="1034717" y="4144766"/>
                  <a:pt x="1035785" y="4150764"/>
                </a:cubicBezTo>
                <a:cubicBezTo>
                  <a:pt x="1040053" y="4174751"/>
                  <a:pt x="1014137" y="4204109"/>
                  <a:pt x="1009869" y="4180122"/>
                </a:cubicBezTo>
                <a:cubicBezTo>
                  <a:pt x="1006668" y="4162131"/>
                  <a:pt x="1020445" y="4141117"/>
                  <a:pt x="1029334" y="4141856"/>
                </a:cubicBezTo>
                <a:close/>
                <a:moveTo>
                  <a:pt x="9802188" y="4139653"/>
                </a:moveTo>
                <a:cubicBezTo>
                  <a:pt x="9812909" y="4134265"/>
                  <a:pt x="9809650" y="4148768"/>
                  <a:pt x="9787007" y="4152796"/>
                </a:cubicBezTo>
                <a:cubicBezTo>
                  <a:pt x="9793487" y="4145455"/>
                  <a:pt x="9798614" y="4141449"/>
                  <a:pt x="9802188" y="4139653"/>
                </a:cubicBezTo>
                <a:close/>
                <a:moveTo>
                  <a:pt x="10851682" y="4111847"/>
                </a:moveTo>
                <a:cubicBezTo>
                  <a:pt x="10855926" y="4111092"/>
                  <a:pt x="10838948" y="4114113"/>
                  <a:pt x="10838948" y="4114113"/>
                </a:cubicBezTo>
                <a:cubicBezTo>
                  <a:pt x="10846494" y="4112770"/>
                  <a:pt x="10850267" y="4112099"/>
                  <a:pt x="10851682" y="4111847"/>
                </a:cubicBezTo>
                <a:close/>
                <a:moveTo>
                  <a:pt x="10338899" y="4104091"/>
                </a:moveTo>
                <a:cubicBezTo>
                  <a:pt x="10325939" y="4118771"/>
                  <a:pt x="10312713" y="4131952"/>
                  <a:pt x="10299287" y="4144008"/>
                </a:cubicBezTo>
                <a:lnTo>
                  <a:pt x="10280221" y="4159505"/>
                </a:lnTo>
                <a:lnTo>
                  <a:pt x="10285461" y="4153817"/>
                </a:lnTo>
                <a:cubicBezTo>
                  <a:pt x="10305432" y="4134796"/>
                  <a:pt x="10325938" y="4118773"/>
                  <a:pt x="10338899" y="4104091"/>
                </a:cubicBezTo>
                <a:close/>
                <a:moveTo>
                  <a:pt x="2250259" y="4076585"/>
                </a:moveTo>
                <a:cubicBezTo>
                  <a:pt x="2248644" y="4075713"/>
                  <a:pt x="2245138" y="4077884"/>
                  <a:pt x="2238659" y="4085225"/>
                </a:cubicBezTo>
                <a:cubicBezTo>
                  <a:pt x="2208469" y="4090597"/>
                  <a:pt x="2212737" y="4114584"/>
                  <a:pt x="2242927" y="4109212"/>
                </a:cubicBezTo>
                <a:cubicBezTo>
                  <a:pt x="2242927" y="4109212"/>
                  <a:pt x="2255104" y="4079202"/>
                  <a:pt x="2250259" y="4076585"/>
                </a:cubicBezTo>
                <a:close/>
                <a:moveTo>
                  <a:pt x="9274152" y="4070808"/>
                </a:moveTo>
                <a:cubicBezTo>
                  <a:pt x="9304336" y="4065437"/>
                  <a:pt x="9308604" y="4089424"/>
                  <a:pt x="9278420" y="4094795"/>
                </a:cubicBezTo>
                <a:cubicBezTo>
                  <a:pt x="9248230" y="4100167"/>
                  <a:pt x="9243962" y="4076179"/>
                  <a:pt x="9274152" y="4070808"/>
                </a:cubicBezTo>
                <a:close/>
                <a:moveTo>
                  <a:pt x="9740994" y="4069212"/>
                </a:moveTo>
                <a:lnTo>
                  <a:pt x="9741349" y="4071204"/>
                </a:lnTo>
                <a:cubicBezTo>
                  <a:pt x="9741616" y="4072703"/>
                  <a:pt x="9741749" y="4073452"/>
                  <a:pt x="9741549" y="4072328"/>
                </a:cubicBezTo>
                <a:close/>
                <a:moveTo>
                  <a:pt x="9739748" y="4062208"/>
                </a:moveTo>
                <a:lnTo>
                  <a:pt x="9740994" y="4069212"/>
                </a:lnTo>
                <a:lnTo>
                  <a:pt x="9740348" y="4065581"/>
                </a:lnTo>
                <a:cubicBezTo>
                  <a:pt x="9740015" y="4063707"/>
                  <a:pt x="9739748" y="4062208"/>
                  <a:pt x="9739748" y="4062208"/>
                </a:cubicBezTo>
                <a:close/>
                <a:moveTo>
                  <a:pt x="9739748" y="4062208"/>
                </a:moveTo>
                <a:cubicBezTo>
                  <a:pt x="9769933" y="4056838"/>
                  <a:pt x="9774201" y="4080825"/>
                  <a:pt x="9739748" y="4062208"/>
                </a:cubicBezTo>
                <a:close/>
                <a:moveTo>
                  <a:pt x="5161524" y="4060124"/>
                </a:moveTo>
                <a:cubicBezTo>
                  <a:pt x="5101150" y="4070866"/>
                  <a:pt x="5075234" y="4100224"/>
                  <a:pt x="5014859" y="4110966"/>
                </a:cubicBezTo>
                <a:cubicBezTo>
                  <a:pt x="4984675" y="4116337"/>
                  <a:pt x="4954491" y="4121708"/>
                  <a:pt x="4954491" y="4121708"/>
                </a:cubicBezTo>
                <a:cubicBezTo>
                  <a:pt x="4954491" y="4121708"/>
                  <a:pt x="5019127" y="4134953"/>
                  <a:pt x="5019127" y="4134953"/>
                </a:cubicBezTo>
                <a:cubicBezTo>
                  <a:pt x="5023396" y="4158946"/>
                  <a:pt x="5053587" y="4153574"/>
                  <a:pt x="5057855" y="4177561"/>
                </a:cubicBezTo>
                <a:cubicBezTo>
                  <a:pt x="5062123" y="4201548"/>
                  <a:pt x="5044738" y="4278891"/>
                  <a:pt x="4984370" y="4289633"/>
                </a:cubicBezTo>
                <a:cubicBezTo>
                  <a:pt x="4954180" y="4295004"/>
                  <a:pt x="4885275" y="4257766"/>
                  <a:pt x="4850816" y="4239146"/>
                </a:cubicBezTo>
                <a:cubicBezTo>
                  <a:pt x="4820632" y="4244516"/>
                  <a:pt x="4786180" y="4225900"/>
                  <a:pt x="4786180" y="4225900"/>
                </a:cubicBezTo>
                <a:cubicBezTo>
                  <a:pt x="4786180" y="4225900"/>
                  <a:pt x="4777643" y="4177921"/>
                  <a:pt x="4777643" y="4177921"/>
                </a:cubicBezTo>
                <a:cubicBezTo>
                  <a:pt x="4777643" y="4177921"/>
                  <a:pt x="4751722" y="4207285"/>
                  <a:pt x="4786180" y="4225900"/>
                </a:cubicBezTo>
                <a:cubicBezTo>
                  <a:pt x="4790448" y="4249887"/>
                  <a:pt x="4824901" y="4268509"/>
                  <a:pt x="4829169" y="4292496"/>
                </a:cubicBezTo>
                <a:cubicBezTo>
                  <a:pt x="4832371" y="4310490"/>
                  <a:pt x="4842775" y="4368962"/>
                  <a:pt x="4873247" y="4392542"/>
                </a:cubicBezTo>
                <a:lnTo>
                  <a:pt x="4882006" y="4396947"/>
                </a:lnTo>
                <a:lnTo>
                  <a:pt x="4880695" y="4407071"/>
                </a:lnTo>
                <a:cubicBezTo>
                  <a:pt x="4880695" y="4407071"/>
                  <a:pt x="4910885" y="4401699"/>
                  <a:pt x="4880695" y="4407071"/>
                </a:cubicBezTo>
                <a:lnTo>
                  <a:pt x="4886014" y="4398962"/>
                </a:lnTo>
                <a:lnTo>
                  <a:pt x="4890215" y="4401075"/>
                </a:lnTo>
                <a:cubicBezTo>
                  <a:pt x="4896469" y="4402718"/>
                  <a:pt x="4903339" y="4403042"/>
                  <a:pt x="4910885" y="4401699"/>
                </a:cubicBezTo>
                <a:cubicBezTo>
                  <a:pt x="4975521" y="4414945"/>
                  <a:pt x="5023090" y="4332236"/>
                  <a:pt x="5079197" y="4297507"/>
                </a:cubicBezTo>
                <a:cubicBezTo>
                  <a:pt x="5135297" y="4262778"/>
                  <a:pt x="5225855" y="4246665"/>
                  <a:pt x="5290497" y="4259910"/>
                </a:cubicBezTo>
                <a:cubicBezTo>
                  <a:pt x="5355140" y="4273154"/>
                  <a:pt x="5424051" y="4310391"/>
                  <a:pt x="5454235" y="4305020"/>
                </a:cubicBezTo>
                <a:cubicBezTo>
                  <a:pt x="5484419" y="4299650"/>
                  <a:pt x="5531988" y="4216941"/>
                  <a:pt x="5497537" y="4198324"/>
                </a:cubicBezTo>
                <a:cubicBezTo>
                  <a:pt x="5463077" y="4179704"/>
                  <a:pt x="5437162" y="4209067"/>
                  <a:pt x="5402709" y="4190445"/>
                </a:cubicBezTo>
                <a:cubicBezTo>
                  <a:pt x="5372519" y="4195817"/>
                  <a:pt x="5338067" y="4177201"/>
                  <a:pt x="5307876" y="4182572"/>
                </a:cubicBezTo>
                <a:cubicBezTo>
                  <a:pt x="5243239" y="4169322"/>
                  <a:pt x="5230434" y="4097355"/>
                  <a:pt x="5161524" y="4060124"/>
                </a:cubicBezTo>
                <a:close/>
                <a:moveTo>
                  <a:pt x="8716763" y="4016468"/>
                </a:moveTo>
                <a:cubicBezTo>
                  <a:pt x="8724671" y="4015448"/>
                  <a:pt x="8731070" y="4015856"/>
                  <a:pt x="8735376" y="4018183"/>
                </a:cubicBezTo>
                <a:cubicBezTo>
                  <a:pt x="8774097" y="4060792"/>
                  <a:pt x="8623171" y="4087646"/>
                  <a:pt x="8592981" y="4093018"/>
                </a:cubicBezTo>
                <a:cubicBezTo>
                  <a:pt x="8592981" y="4093018"/>
                  <a:pt x="8536874" y="4127748"/>
                  <a:pt x="8528337" y="4079768"/>
                </a:cubicBezTo>
                <a:cubicBezTo>
                  <a:pt x="8532072" y="4100761"/>
                  <a:pt x="8661408" y="4023612"/>
                  <a:pt x="8716763" y="4016468"/>
                </a:cubicBezTo>
                <a:close/>
                <a:moveTo>
                  <a:pt x="1725798" y="4003237"/>
                </a:moveTo>
                <a:cubicBezTo>
                  <a:pt x="1695614" y="4008608"/>
                  <a:pt x="1699883" y="4032600"/>
                  <a:pt x="1725798" y="4003237"/>
                </a:cubicBezTo>
                <a:close/>
                <a:moveTo>
                  <a:pt x="354925" y="3999677"/>
                </a:moveTo>
                <a:cubicBezTo>
                  <a:pt x="354925" y="3999677"/>
                  <a:pt x="449751" y="4007551"/>
                  <a:pt x="423836" y="4036914"/>
                </a:cubicBezTo>
                <a:cubicBezTo>
                  <a:pt x="389377" y="4018294"/>
                  <a:pt x="324741" y="4005048"/>
                  <a:pt x="354925" y="3999677"/>
                </a:cubicBezTo>
                <a:close/>
                <a:moveTo>
                  <a:pt x="252850" y="3951064"/>
                </a:moveTo>
                <a:lnTo>
                  <a:pt x="253362" y="3953943"/>
                </a:lnTo>
                <a:cubicBezTo>
                  <a:pt x="253562" y="3955068"/>
                  <a:pt x="253429" y="3954318"/>
                  <a:pt x="253162" y="3952819"/>
                </a:cubicBezTo>
                <a:close/>
                <a:moveTo>
                  <a:pt x="251561" y="3943824"/>
                </a:moveTo>
                <a:cubicBezTo>
                  <a:pt x="251561" y="3943824"/>
                  <a:pt x="251828" y="3945323"/>
                  <a:pt x="252162" y="3947197"/>
                </a:cubicBezTo>
                <a:lnTo>
                  <a:pt x="252850" y="3951064"/>
                </a:lnTo>
                <a:close/>
                <a:moveTo>
                  <a:pt x="9109014" y="3941261"/>
                </a:moveTo>
                <a:cubicBezTo>
                  <a:pt x="9112987" y="3941714"/>
                  <a:pt x="9119180" y="3943706"/>
                  <a:pt x="9127793" y="3948360"/>
                </a:cubicBezTo>
                <a:cubicBezTo>
                  <a:pt x="9105155" y="3952388"/>
                  <a:pt x="9097095" y="3939902"/>
                  <a:pt x="9109014" y="3941261"/>
                </a:cubicBezTo>
                <a:close/>
                <a:moveTo>
                  <a:pt x="232779" y="3936726"/>
                </a:moveTo>
                <a:cubicBezTo>
                  <a:pt x="236753" y="3937179"/>
                  <a:pt x="242947" y="3939170"/>
                  <a:pt x="251561" y="3943824"/>
                </a:cubicBezTo>
                <a:cubicBezTo>
                  <a:pt x="228919" y="3947853"/>
                  <a:pt x="220857" y="3935367"/>
                  <a:pt x="232779" y="3936726"/>
                </a:cubicBezTo>
                <a:close/>
                <a:moveTo>
                  <a:pt x="9135914" y="3928355"/>
                </a:moveTo>
                <a:cubicBezTo>
                  <a:pt x="9139688" y="3927684"/>
                  <a:pt x="9140755" y="3933680"/>
                  <a:pt x="9127793" y="3948360"/>
                </a:cubicBezTo>
                <a:cubicBezTo>
                  <a:pt x="9125659" y="3936366"/>
                  <a:pt x="9132140" y="3929027"/>
                  <a:pt x="9135914" y="3928355"/>
                </a:cubicBezTo>
                <a:close/>
                <a:moveTo>
                  <a:pt x="8688119" y="3927600"/>
                </a:moveTo>
                <a:cubicBezTo>
                  <a:pt x="8718303" y="3922229"/>
                  <a:pt x="8722571" y="3946217"/>
                  <a:pt x="8688119" y="3927600"/>
                </a:cubicBezTo>
                <a:close/>
                <a:moveTo>
                  <a:pt x="868091" y="3908369"/>
                </a:moveTo>
                <a:cubicBezTo>
                  <a:pt x="902543" y="3926986"/>
                  <a:pt x="872359" y="3932356"/>
                  <a:pt x="868091" y="3908369"/>
                </a:cubicBezTo>
                <a:close/>
                <a:moveTo>
                  <a:pt x="10334936" y="3906808"/>
                </a:moveTo>
                <a:cubicBezTo>
                  <a:pt x="10365120" y="3901438"/>
                  <a:pt x="10369389" y="3925430"/>
                  <a:pt x="10339205" y="3930800"/>
                </a:cubicBezTo>
                <a:cubicBezTo>
                  <a:pt x="10313289" y="3960158"/>
                  <a:pt x="10304752" y="3912179"/>
                  <a:pt x="10334936" y="3906808"/>
                </a:cubicBezTo>
                <a:close/>
                <a:moveTo>
                  <a:pt x="880825" y="3906103"/>
                </a:moveTo>
                <a:cubicBezTo>
                  <a:pt x="879410" y="3906355"/>
                  <a:pt x="875637" y="3907027"/>
                  <a:pt x="868091" y="3908369"/>
                </a:cubicBezTo>
                <a:cubicBezTo>
                  <a:pt x="868091" y="3908369"/>
                  <a:pt x="885069" y="3905348"/>
                  <a:pt x="880825" y="3906103"/>
                </a:cubicBezTo>
                <a:close/>
                <a:moveTo>
                  <a:pt x="629881" y="3895263"/>
                </a:moveTo>
                <a:cubicBezTo>
                  <a:pt x="634174" y="3895466"/>
                  <a:pt x="640167" y="3896333"/>
                  <a:pt x="648247" y="3897988"/>
                </a:cubicBezTo>
                <a:cubicBezTo>
                  <a:pt x="678437" y="3892616"/>
                  <a:pt x="695511" y="3988575"/>
                  <a:pt x="656784" y="3945967"/>
                </a:cubicBezTo>
                <a:cubicBezTo>
                  <a:pt x="653049" y="3924979"/>
                  <a:pt x="599827" y="3893845"/>
                  <a:pt x="629881" y="3895263"/>
                </a:cubicBezTo>
                <a:close/>
                <a:moveTo>
                  <a:pt x="10009903" y="3871469"/>
                </a:moveTo>
                <a:lnTo>
                  <a:pt x="10006279" y="3875575"/>
                </a:lnTo>
                <a:cubicBezTo>
                  <a:pt x="10004659" y="3877410"/>
                  <a:pt x="10003849" y="3878327"/>
                  <a:pt x="10005064" y="3876951"/>
                </a:cubicBezTo>
                <a:close/>
                <a:moveTo>
                  <a:pt x="10015997" y="3864566"/>
                </a:moveTo>
                <a:lnTo>
                  <a:pt x="10009903" y="3871469"/>
                </a:lnTo>
                <a:lnTo>
                  <a:pt x="10012353" y="3868694"/>
                </a:lnTo>
                <a:cubicBezTo>
                  <a:pt x="10014377" y="3866401"/>
                  <a:pt x="10015997" y="3864566"/>
                  <a:pt x="10015997" y="3864566"/>
                </a:cubicBezTo>
                <a:close/>
                <a:moveTo>
                  <a:pt x="1772530" y="3861129"/>
                </a:moveTo>
                <a:cubicBezTo>
                  <a:pt x="1767004" y="3862886"/>
                  <a:pt x="1763765" y="3866556"/>
                  <a:pt x="1764832" y="3872554"/>
                </a:cubicBezTo>
                <a:cubicBezTo>
                  <a:pt x="1769100" y="3896542"/>
                  <a:pt x="1833736" y="3909787"/>
                  <a:pt x="1829468" y="3885800"/>
                </a:cubicBezTo>
                <a:cubicBezTo>
                  <a:pt x="1826267" y="3867810"/>
                  <a:pt x="1789108" y="3855859"/>
                  <a:pt x="1772530" y="3861129"/>
                </a:cubicBezTo>
                <a:close/>
                <a:moveTo>
                  <a:pt x="951590" y="3852588"/>
                </a:moveTo>
                <a:lnTo>
                  <a:pt x="951712" y="3853274"/>
                </a:lnTo>
                <a:cubicBezTo>
                  <a:pt x="951979" y="3854773"/>
                  <a:pt x="952113" y="3855523"/>
                  <a:pt x="951913" y="3854399"/>
                </a:cubicBezTo>
                <a:close/>
                <a:moveTo>
                  <a:pt x="950112" y="3844277"/>
                </a:moveTo>
                <a:lnTo>
                  <a:pt x="951590" y="3852588"/>
                </a:lnTo>
                <a:lnTo>
                  <a:pt x="950712" y="3847651"/>
                </a:lnTo>
                <a:cubicBezTo>
                  <a:pt x="950378" y="3845776"/>
                  <a:pt x="950112" y="3844277"/>
                  <a:pt x="950112" y="3844277"/>
                </a:cubicBezTo>
                <a:close/>
                <a:moveTo>
                  <a:pt x="8726857" y="3840420"/>
                </a:moveTo>
                <a:cubicBezTo>
                  <a:pt x="8731985" y="3840523"/>
                  <a:pt x="8735148" y="3841894"/>
                  <a:pt x="8735682" y="3844893"/>
                </a:cubicBezTo>
                <a:cubicBezTo>
                  <a:pt x="8739950" y="3868880"/>
                  <a:pt x="8653660" y="3908980"/>
                  <a:pt x="8653660" y="3908980"/>
                </a:cubicBezTo>
                <a:cubicBezTo>
                  <a:pt x="8597561" y="3943713"/>
                  <a:pt x="8601829" y="3967701"/>
                  <a:pt x="8575907" y="3997060"/>
                </a:cubicBezTo>
                <a:cubicBezTo>
                  <a:pt x="8541454" y="3978443"/>
                  <a:pt x="8442359" y="3946577"/>
                  <a:pt x="8442359" y="3946577"/>
                </a:cubicBezTo>
                <a:cubicBezTo>
                  <a:pt x="8442359" y="3946577"/>
                  <a:pt x="8472543" y="3941206"/>
                  <a:pt x="8502727" y="3935835"/>
                </a:cubicBezTo>
                <a:cubicBezTo>
                  <a:pt x="8502727" y="3935835"/>
                  <a:pt x="8528649" y="3906477"/>
                  <a:pt x="8558834" y="3901106"/>
                </a:cubicBezTo>
                <a:cubicBezTo>
                  <a:pt x="8558834" y="3901106"/>
                  <a:pt x="8690965" y="3839698"/>
                  <a:pt x="8726857" y="3840420"/>
                </a:cubicBezTo>
                <a:close/>
                <a:moveTo>
                  <a:pt x="1032134" y="3780190"/>
                </a:moveTo>
                <a:cubicBezTo>
                  <a:pt x="1062318" y="3774819"/>
                  <a:pt x="1036402" y="3804177"/>
                  <a:pt x="1032134" y="3780190"/>
                </a:cubicBezTo>
                <a:close/>
                <a:moveTo>
                  <a:pt x="8879145" y="3776055"/>
                </a:moveTo>
                <a:cubicBezTo>
                  <a:pt x="8894237" y="3773369"/>
                  <a:pt x="8910396" y="3776681"/>
                  <a:pt x="8912530" y="3788674"/>
                </a:cubicBezTo>
                <a:cubicBezTo>
                  <a:pt x="8890883" y="3842024"/>
                  <a:pt x="8826240" y="3828780"/>
                  <a:pt x="8852162" y="3799416"/>
                </a:cubicBezTo>
                <a:cubicBezTo>
                  <a:pt x="8850027" y="3787422"/>
                  <a:pt x="8864052" y="3778740"/>
                  <a:pt x="8879145" y="3776055"/>
                </a:cubicBezTo>
                <a:close/>
                <a:moveTo>
                  <a:pt x="1026088" y="3770823"/>
                </a:moveTo>
                <a:cubicBezTo>
                  <a:pt x="1028646" y="3771528"/>
                  <a:pt x="1031067" y="3774192"/>
                  <a:pt x="1032134" y="3780190"/>
                </a:cubicBezTo>
                <a:cubicBezTo>
                  <a:pt x="1009491" y="3784218"/>
                  <a:pt x="1018411" y="3768708"/>
                  <a:pt x="1026088" y="3770823"/>
                </a:cubicBezTo>
                <a:close/>
                <a:moveTo>
                  <a:pt x="10649912" y="3751773"/>
                </a:moveTo>
                <a:cubicBezTo>
                  <a:pt x="10649912" y="3751773"/>
                  <a:pt x="10623989" y="3781132"/>
                  <a:pt x="10593805" y="3786502"/>
                </a:cubicBezTo>
                <a:cubicBezTo>
                  <a:pt x="10593805" y="3786502"/>
                  <a:pt x="10563621" y="3791873"/>
                  <a:pt x="10533431" y="3797245"/>
                </a:cubicBezTo>
                <a:cubicBezTo>
                  <a:pt x="10529163" y="3773258"/>
                  <a:pt x="10649912" y="3751773"/>
                  <a:pt x="10649912" y="3751773"/>
                </a:cubicBezTo>
                <a:close/>
                <a:moveTo>
                  <a:pt x="8768286" y="3730042"/>
                </a:moveTo>
                <a:cubicBezTo>
                  <a:pt x="8773608" y="3729868"/>
                  <a:pt x="8777915" y="3732195"/>
                  <a:pt x="8778982" y="3738192"/>
                </a:cubicBezTo>
                <a:cubicBezTo>
                  <a:pt x="8813435" y="3756813"/>
                  <a:pt x="8757335" y="3791541"/>
                  <a:pt x="8753067" y="3767555"/>
                </a:cubicBezTo>
                <a:cubicBezTo>
                  <a:pt x="8727223" y="3753589"/>
                  <a:pt x="8752321" y="3730563"/>
                  <a:pt x="8768286" y="3730042"/>
                </a:cubicBezTo>
                <a:close/>
                <a:moveTo>
                  <a:pt x="825407" y="3668478"/>
                </a:moveTo>
                <a:cubicBezTo>
                  <a:pt x="859860" y="3687099"/>
                  <a:pt x="833944" y="3716457"/>
                  <a:pt x="799485" y="3697842"/>
                </a:cubicBezTo>
                <a:cubicBezTo>
                  <a:pt x="769301" y="3703213"/>
                  <a:pt x="795216" y="3673850"/>
                  <a:pt x="825407" y="3668478"/>
                </a:cubicBezTo>
                <a:close/>
                <a:moveTo>
                  <a:pt x="9311779" y="3664227"/>
                </a:moveTo>
                <a:cubicBezTo>
                  <a:pt x="9335299" y="3662408"/>
                  <a:pt x="9279038" y="3748213"/>
                  <a:pt x="9279038" y="3748213"/>
                </a:cubicBezTo>
                <a:cubicBezTo>
                  <a:pt x="9283306" y="3772200"/>
                  <a:pt x="9261653" y="3825551"/>
                  <a:pt x="9227200" y="3806929"/>
                </a:cubicBezTo>
                <a:cubicBezTo>
                  <a:pt x="9192742" y="3788314"/>
                  <a:pt x="9184205" y="3740335"/>
                  <a:pt x="9210127" y="3710976"/>
                </a:cubicBezTo>
                <a:cubicBezTo>
                  <a:pt x="9205859" y="3686989"/>
                  <a:pt x="9266233" y="3676247"/>
                  <a:pt x="9296417" y="3670876"/>
                </a:cubicBezTo>
                <a:cubicBezTo>
                  <a:pt x="9303430" y="3666534"/>
                  <a:pt x="9308418" y="3664486"/>
                  <a:pt x="9311779" y="3664227"/>
                </a:cubicBezTo>
                <a:close/>
                <a:moveTo>
                  <a:pt x="9106763" y="3655123"/>
                </a:moveTo>
                <a:cubicBezTo>
                  <a:pt x="9136947" y="3649752"/>
                  <a:pt x="9141215" y="3673739"/>
                  <a:pt x="9106763" y="3655123"/>
                </a:cubicBezTo>
                <a:close/>
                <a:moveTo>
                  <a:pt x="9105203" y="3646353"/>
                </a:moveTo>
                <a:lnTo>
                  <a:pt x="9106763" y="3655123"/>
                </a:lnTo>
                <a:cubicBezTo>
                  <a:pt x="9106763" y="3655123"/>
                  <a:pt x="9106496" y="3653624"/>
                  <a:pt x="9106163" y="3651750"/>
                </a:cubicBezTo>
                <a:close/>
                <a:moveTo>
                  <a:pt x="9104962" y="3645003"/>
                </a:moveTo>
                <a:cubicBezTo>
                  <a:pt x="9104762" y="3643879"/>
                  <a:pt x="9104896" y="3644628"/>
                  <a:pt x="9105163" y="3646128"/>
                </a:cubicBezTo>
                <a:lnTo>
                  <a:pt x="9105203" y="3646353"/>
                </a:lnTo>
                <a:close/>
                <a:moveTo>
                  <a:pt x="477557" y="3636020"/>
                </a:moveTo>
                <a:cubicBezTo>
                  <a:pt x="512130" y="3625229"/>
                  <a:pt x="558151" y="3654161"/>
                  <a:pt x="519273" y="3698202"/>
                </a:cubicBezTo>
                <a:cubicBezTo>
                  <a:pt x="493357" y="3727560"/>
                  <a:pt x="424447" y="3690328"/>
                  <a:pt x="450368" y="3660964"/>
                </a:cubicBezTo>
                <a:cubicBezTo>
                  <a:pt x="455780" y="3647628"/>
                  <a:pt x="466033" y="3639617"/>
                  <a:pt x="477557" y="3636020"/>
                </a:cubicBezTo>
                <a:close/>
                <a:moveTo>
                  <a:pt x="7100486" y="3580940"/>
                </a:moveTo>
                <a:lnTo>
                  <a:pt x="7100726" y="3582289"/>
                </a:lnTo>
                <a:lnTo>
                  <a:pt x="7101687" y="3587686"/>
                </a:lnTo>
                <a:cubicBezTo>
                  <a:pt x="7102020" y="3589560"/>
                  <a:pt x="7102287" y="3591059"/>
                  <a:pt x="7102287" y="3591059"/>
                </a:cubicBezTo>
                <a:lnTo>
                  <a:pt x="7100726" y="3582289"/>
                </a:lnTo>
                <a:lnTo>
                  <a:pt x="7100686" y="3582064"/>
                </a:lnTo>
                <a:cubicBezTo>
                  <a:pt x="7100420" y="3580565"/>
                  <a:pt x="7100286" y="3579815"/>
                  <a:pt x="7100486" y="3580940"/>
                </a:cubicBezTo>
                <a:close/>
                <a:moveTo>
                  <a:pt x="7029108" y="3529835"/>
                </a:moveTo>
                <a:cubicBezTo>
                  <a:pt x="6998923" y="3535206"/>
                  <a:pt x="6843723" y="3538074"/>
                  <a:pt x="6847991" y="3562062"/>
                </a:cubicBezTo>
                <a:cubicBezTo>
                  <a:pt x="6847991" y="3562062"/>
                  <a:pt x="6947086" y="3593928"/>
                  <a:pt x="6947086" y="3593928"/>
                </a:cubicBezTo>
                <a:cubicBezTo>
                  <a:pt x="7011728" y="3607172"/>
                  <a:pt x="7128203" y="3561701"/>
                  <a:pt x="7029108" y="3529835"/>
                </a:cubicBezTo>
                <a:close/>
                <a:moveTo>
                  <a:pt x="1080009" y="3524185"/>
                </a:moveTo>
                <a:cubicBezTo>
                  <a:pt x="1080009" y="3524185"/>
                  <a:pt x="1032439" y="3606894"/>
                  <a:pt x="993718" y="3564286"/>
                </a:cubicBezTo>
                <a:cubicBezTo>
                  <a:pt x="959259" y="3545670"/>
                  <a:pt x="1049818" y="3529557"/>
                  <a:pt x="1080009" y="3524185"/>
                </a:cubicBezTo>
                <a:close/>
                <a:moveTo>
                  <a:pt x="8611288" y="3495797"/>
                </a:moveTo>
                <a:cubicBezTo>
                  <a:pt x="8615557" y="3519789"/>
                  <a:pt x="8585366" y="3525161"/>
                  <a:pt x="8611288" y="3495797"/>
                </a:cubicBezTo>
                <a:close/>
                <a:moveTo>
                  <a:pt x="8592505" y="3488699"/>
                </a:moveTo>
                <a:cubicBezTo>
                  <a:pt x="8596479" y="3489152"/>
                  <a:pt x="8602673" y="3491143"/>
                  <a:pt x="8611288" y="3495797"/>
                </a:cubicBezTo>
                <a:cubicBezTo>
                  <a:pt x="8588645" y="3499826"/>
                  <a:pt x="8580584" y="3487341"/>
                  <a:pt x="8592505" y="3488699"/>
                </a:cubicBezTo>
                <a:close/>
                <a:moveTo>
                  <a:pt x="10788345" y="3479661"/>
                </a:moveTo>
                <a:cubicBezTo>
                  <a:pt x="10822797" y="3498277"/>
                  <a:pt x="10719128" y="3615714"/>
                  <a:pt x="10719128" y="3615714"/>
                </a:cubicBezTo>
                <a:cubicBezTo>
                  <a:pt x="10680402" y="3573112"/>
                  <a:pt x="10710592" y="3567740"/>
                  <a:pt x="10706323" y="3543748"/>
                </a:cubicBezTo>
                <a:cubicBezTo>
                  <a:pt x="10706323" y="3543748"/>
                  <a:pt x="10788345" y="3479661"/>
                  <a:pt x="10788345" y="3479661"/>
                </a:cubicBezTo>
                <a:close/>
                <a:moveTo>
                  <a:pt x="7171503" y="3455000"/>
                </a:moveTo>
                <a:cubicBezTo>
                  <a:pt x="7175772" y="3478992"/>
                  <a:pt x="7240408" y="3492238"/>
                  <a:pt x="7270598" y="3486867"/>
                </a:cubicBezTo>
                <a:cubicBezTo>
                  <a:pt x="7296438" y="3500829"/>
                  <a:pt x="7302897" y="3504319"/>
                  <a:pt x="7340916" y="3488275"/>
                </a:cubicBezTo>
                <a:lnTo>
                  <a:pt x="7345500" y="3486194"/>
                </a:lnTo>
                <a:lnTo>
                  <a:pt x="7365438" y="3486620"/>
                </a:lnTo>
                <a:cubicBezTo>
                  <a:pt x="7382956" y="3483890"/>
                  <a:pt x="7393475" y="3477378"/>
                  <a:pt x="7391341" y="3465383"/>
                </a:cubicBezTo>
                <a:lnTo>
                  <a:pt x="7345500" y="3486194"/>
                </a:lnTo>
                <a:lnTo>
                  <a:pt x="7297543" y="3485167"/>
                </a:lnTo>
                <a:cubicBezTo>
                  <a:pt x="7245823" y="3478902"/>
                  <a:pt x="7188730" y="3464311"/>
                  <a:pt x="7171503" y="3455000"/>
                </a:cubicBezTo>
                <a:close/>
                <a:moveTo>
                  <a:pt x="8970541" y="3414597"/>
                </a:moveTo>
                <a:lnTo>
                  <a:pt x="8971054" y="3417477"/>
                </a:lnTo>
                <a:cubicBezTo>
                  <a:pt x="8971254" y="3418601"/>
                  <a:pt x="8971120" y="3417852"/>
                  <a:pt x="8970854" y="3416353"/>
                </a:cubicBezTo>
                <a:close/>
                <a:moveTo>
                  <a:pt x="8974098" y="3409975"/>
                </a:moveTo>
                <a:lnTo>
                  <a:pt x="8983787" y="3415211"/>
                </a:lnTo>
                <a:cubicBezTo>
                  <a:pt x="8987017" y="3416957"/>
                  <a:pt x="8979481" y="3412884"/>
                  <a:pt x="8974098" y="3409975"/>
                </a:cubicBezTo>
                <a:close/>
                <a:moveTo>
                  <a:pt x="8969253" y="3407357"/>
                </a:moveTo>
                <a:cubicBezTo>
                  <a:pt x="8969253" y="3407357"/>
                  <a:pt x="8969520" y="3408856"/>
                  <a:pt x="8969853" y="3410731"/>
                </a:cubicBezTo>
                <a:lnTo>
                  <a:pt x="8970541" y="3414597"/>
                </a:lnTo>
                <a:close/>
                <a:moveTo>
                  <a:pt x="7296134" y="3367861"/>
                </a:moveTo>
                <a:cubicBezTo>
                  <a:pt x="7280508" y="3367548"/>
                  <a:pt x="7266483" y="3376231"/>
                  <a:pt x="7253525" y="3390913"/>
                </a:cubicBezTo>
                <a:cubicBezTo>
                  <a:pt x="7253525" y="3390913"/>
                  <a:pt x="7193151" y="3401655"/>
                  <a:pt x="7197419" y="3425643"/>
                </a:cubicBezTo>
                <a:cubicBezTo>
                  <a:pt x="7205956" y="3473622"/>
                  <a:pt x="7378536" y="3393416"/>
                  <a:pt x="7348352" y="3398787"/>
                </a:cubicBezTo>
                <a:cubicBezTo>
                  <a:pt x="7328988" y="3377483"/>
                  <a:pt x="7311760" y="3368174"/>
                  <a:pt x="7296134" y="3367861"/>
                </a:cubicBezTo>
                <a:close/>
                <a:moveTo>
                  <a:pt x="2677664" y="3346736"/>
                </a:moveTo>
                <a:lnTo>
                  <a:pt x="2681298" y="3348700"/>
                </a:lnTo>
                <a:cubicBezTo>
                  <a:pt x="2682913" y="3349573"/>
                  <a:pt x="2681836" y="3348991"/>
                  <a:pt x="2679683" y="3347827"/>
                </a:cubicBezTo>
                <a:close/>
                <a:moveTo>
                  <a:pt x="2666763" y="3340844"/>
                </a:moveTo>
                <a:cubicBezTo>
                  <a:pt x="2666763" y="3340844"/>
                  <a:pt x="2668916" y="3342008"/>
                  <a:pt x="2671608" y="3343462"/>
                </a:cubicBezTo>
                <a:lnTo>
                  <a:pt x="2677664" y="3346736"/>
                </a:lnTo>
                <a:close/>
                <a:moveTo>
                  <a:pt x="2273609" y="3329981"/>
                </a:moveTo>
                <a:cubicBezTo>
                  <a:pt x="2262888" y="3335370"/>
                  <a:pt x="2273351" y="3361351"/>
                  <a:pt x="2295993" y="3357322"/>
                </a:cubicBezTo>
                <a:cubicBezTo>
                  <a:pt x="2295993" y="3357322"/>
                  <a:pt x="2291724" y="3333330"/>
                  <a:pt x="2291724" y="3333330"/>
                </a:cubicBezTo>
                <a:cubicBezTo>
                  <a:pt x="2283110" y="3328676"/>
                  <a:pt x="2277183" y="3328185"/>
                  <a:pt x="2273609" y="3329981"/>
                </a:cubicBezTo>
                <a:close/>
                <a:moveTo>
                  <a:pt x="2681941" y="3327703"/>
                </a:moveTo>
                <a:cubicBezTo>
                  <a:pt x="2692660" y="3322316"/>
                  <a:pt x="2689401" y="3336816"/>
                  <a:pt x="2666763" y="3340844"/>
                </a:cubicBezTo>
                <a:cubicBezTo>
                  <a:pt x="2673242" y="3333504"/>
                  <a:pt x="2678368" y="3329499"/>
                  <a:pt x="2681941" y="3327703"/>
                </a:cubicBezTo>
                <a:close/>
                <a:moveTo>
                  <a:pt x="8753596" y="3316574"/>
                </a:moveTo>
                <a:cubicBezTo>
                  <a:pt x="8768948" y="3320804"/>
                  <a:pt x="8781810" y="3360279"/>
                  <a:pt x="8814053" y="3410226"/>
                </a:cubicBezTo>
                <a:cubicBezTo>
                  <a:pt x="8822589" y="3458200"/>
                  <a:pt x="8762214" y="3468943"/>
                  <a:pt x="8831126" y="3506180"/>
                </a:cubicBezTo>
                <a:cubicBezTo>
                  <a:pt x="8895768" y="3519424"/>
                  <a:pt x="8990595" y="3527303"/>
                  <a:pt x="9046694" y="3492570"/>
                </a:cubicBezTo>
                <a:cubicBezTo>
                  <a:pt x="9107068" y="3481827"/>
                  <a:pt x="9262270" y="3478964"/>
                  <a:pt x="9210433" y="3537686"/>
                </a:cubicBezTo>
                <a:cubicBezTo>
                  <a:pt x="9184517" y="3567044"/>
                  <a:pt x="9029316" y="3569912"/>
                  <a:pt x="8999132" y="3575282"/>
                </a:cubicBezTo>
                <a:cubicBezTo>
                  <a:pt x="8908574" y="3591396"/>
                  <a:pt x="8843931" y="3578146"/>
                  <a:pt x="8775019" y="3540909"/>
                </a:cubicBezTo>
                <a:cubicBezTo>
                  <a:pt x="8770751" y="3516922"/>
                  <a:pt x="8663120" y="3437082"/>
                  <a:pt x="8689041" y="3407718"/>
                </a:cubicBezTo>
                <a:cubicBezTo>
                  <a:pt x="8714957" y="3378360"/>
                  <a:pt x="8723494" y="3426339"/>
                  <a:pt x="8749409" y="3396977"/>
                </a:cubicBezTo>
                <a:cubicBezTo>
                  <a:pt x="8775331" y="3367617"/>
                  <a:pt x="8710689" y="3354373"/>
                  <a:pt x="8736604" y="3325010"/>
                </a:cubicBezTo>
                <a:cubicBezTo>
                  <a:pt x="8743085" y="3317670"/>
                  <a:pt x="8748478" y="3315164"/>
                  <a:pt x="8753596" y="3316574"/>
                </a:cubicBezTo>
                <a:close/>
                <a:moveTo>
                  <a:pt x="1287352" y="3289305"/>
                </a:moveTo>
                <a:cubicBezTo>
                  <a:pt x="1287352" y="3289305"/>
                  <a:pt x="1326073" y="3331913"/>
                  <a:pt x="1295889" y="3337284"/>
                </a:cubicBezTo>
                <a:cubicBezTo>
                  <a:pt x="1295889" y="3337284"/>
                  <a:pt x="1235515" y="3348026"/>
                  <a:pt x="1205324" y="3353398"/>
                </a:cubicBezTo>
                <a:cubicBezTo>
                  <a:pt x="1170872" y="3334782"/>
                  <a:pt x="1170872" y="3334782"/>
                  <a:pt x="1110498" y="3345524"/>
                </a:cubicBezTo>
                <a:cubicBezTo>
                  <a:pt x="1080315" y="3350895"/>
                  <a:pt x="1054399" y="3380253"/>
                  <a:pt x="1019940" y="3361637"/>
                </a:cubicBezTo>
                <a:cubicBezTo>
                  <a:pt x="985487" y="3343016"/>
                  <a:pt x="1011403" y="3313658"/>
                  <a:pt x="1011403" y="3313658"/>
                </a:cubicBezTo>
                <a:cubicBezTo>
                  <a:pt x="1071778" y="3302915"/>
                  <a:pt x="1076046" y="3326903"/>
                  <a:pt x="1106230" y="3321532"/>
                </a:cubicBezTo>
                <a:cubicBezTo>
                  <a:pt x="1140689" y="3340152"/>
                  <a:pt x="1170872" y="3334782"/>
                  <a:pt x="1201056" y="3329411"/>
                </a:cubicBezTo>
                <a:cubicBezTo>
                  <a:pt x="1231247" y="3324039"/>
                  <a:pt x="1287352" y="3289305"/>
                  <a:pt x="1287352" y="3289305"/>
                </a:cubicBezTo>
                <a:close/>
                <a:moveTo>
                  <a:pt x="2087107" y="3285440"/>
                </a:moveTo>
                <a:cubicBezTo>
                  <a:pt x="2071142" y="3285961"/>
                  <a:pt x="2046042" y="3308988"/>
                  <a:pt x="2071882" y="3322954"/>
                </a:cubicBezTo>
                <a:cubicBezTo>
                  <a:pt x="2076150" y="3346941"/>
                  <a:pt x="2102072" y="3317582"/>
                  <a:pt x="2097803" y="3293590"/>
                </a:cubicBezTo>
                <a:cubicBezTo>
                  <a:pt x="2096736" y="3287593"/>
                  <a:pt x="2092429" y="3285266"/>
                  <a:pt x="2087107" y="3285440"/>
                </a:cubicBezTo>
                <a:close/>
                <a:moveTo>
                  <a:pt x="9409240" y="3254826"/>
                </a:moveTo>
                <a:cubicBezTo>
                  <a:pt x="9439424" y="3249455"/>
                  <a:pt x="9465034" y="3393388"/>
                  <a:pt x="9469302" y="3417375"/>
                </a:cubicBezTo>
                <a:cubicBezTo>
                  <a:pt x="9473571" y="3441367"/>
                  <a:pt x="9508029" y="3459982"/>
                  <a:pt x="9482108" y="3489346"/>
                </a:cubicBezTo>
                <a:cubicBezTo>
                  <a:pt x="9451924" y="3494717"/>
                  <a:pt x="9421740" y="3500088"/>
                  <a:pt x="9417471" y="3476095"/>
                </a:cubicBezTo>
                <a:cubicBezTo>
                  <a:pt x="9383012" y="3457480"/>
                  <a:pt x="9352828" y="3462851"/>
                  <a:pt x="9318375" y="3444229"/>
                </a:cubicBezTo>
                <a:cubicBezTo>
                  <a:pt x="9249465" y="3406998"/>
                  <a:pt x="9309839" y="3396255"/>
                  <a:pt x="9335754" y="3366892"/>
                </a:cubicBezTo>
                <a:cubicBezTo>
                  <a:pt x="9391861" y="3332162"/>
                  <a:pt x="9391861" y="3332162"/>
                  <a:pt x="9387593" y="3308176"/>
                </a:cubicBezTo>
                <a:cubicBezTo>
                  <a:pt x="9383324" y="3284184"/>
                  <a:pt x="9379056" y="3260196"/>
                  <a:pt x="9409240" y="3254826"/>
                </a:cubicBezTo>
                <a:close/>
                <a:moveTo>
                  <a:pt x="8705506" y="3237739"/>
                </a:moveTo>
                <a:cubicBezTo>
                  <a:pt x="8713052" y="3236396"/>
                  <a:pt x="8721665" y="3241050"/>
                  <a:pt x="8723799" y="3253044"/>
                </a:cubicBezTo>
                <a:cubicBezTo>
                  <a:pt x="8728068" y="3277036"/>
                  <a:pt x="8697884" y="3282406"/>
                  <a:pt x="8693615" y="3258414"/>
                </a:cubicBezTo>
                <a:cubicBezTo>
                  <a:pt x="8691481" y="3246421"/>
                  <a:pt x="8697960" y="3239082"/>
                  <a:pt x="8705506" y="3237739"/>
                </a:cubicBezTo>
                <a:close/>
                <a:moveTo>
                  <a:pt x="7103078" y="3220855"/>
                </a:moveTo>
                <a:cubicBezTo>
                  <a:pt x="7094860" y="3221157"/>
                  <a:pt x="7083539" y="3223171"/>
                  <a:pt x="7068446" y="3225857"/>
                </a:cubicBezTo>
                <a:cubicBezTo>
                  <a:pt x="7038262" y="3231227"/>
                  <a:pt x="6947703" y="3247340"/>
                  <a:pt x="6986424" y="3289944"/>
                </a:cubicBezTo>
                <a:cubicBezTo>
                  <a:pt x="6990693" y="3313936"/>
                  <a:pt x="7046798" y="3279202"/>
                  <a:pt x="7081251" y="3297823"/>
                </a:cubicBezTo>
                <a:cubicBezTo>
                  <a:pt x="7119972" y="3340432"/>
                  <a:pt x="7059604" y="3351173"/>
                  <a:pt x="7033681" y="3380532"/>
                </a:cubicBezTo>
                <a:cubicBezTo>
                  <a:pt x="7003498" y="3385902"/>
                  <a:pt x="6981850" y="3439252"/>
                  <a:pt x="7016303" y="3457869"/>
                </a:cubicBezTo>
                <a:cubicBezTo>
                  <a:pt x="7016303" y="3457869"/>
                  <a:pt x="7102593" y="3417768"/>
                  <a:pt x="7132777" y="3412398"/>
                </a:cubicBezTo>
                <a:cubicBezTo>
                  <a:pt x="7162967" y="3407026"/>
                  <a:pt x="7219066" y="3372293"/>
                  <a:pt x="7184614" y="3353676"/>
                </a:cubicBezTo>
                <a:cubicBezTo>
                  <a:pt x="7180346" y="3329689"/>
                  <a:pt x="7119972" y="3340432"/>
                  <a:pt x="7111435" y="3292452"/>
                </a:cubicBezTo>
                <a:cubicBezTo>
                  <a:pt x="7124474" y="3234449"/>
                  <a:pt x="7127734" y="3219948"/>
                  <a:pt x="7103078" y="3220855"/>
                </a:cubicBezTo>
                <a:close/>
                <a:moveTo>
                  <a:pt x="2650299" y="3204565"/>
                </a:moveTo>
                <a:cubicBezTo>
                  <a:pt x="2627127" y="3205595"/>
                  <a:pt x="2598008" y="3216964"/>
                  <a:pt x="2554863" y="3237017"/>
                </a:cubicBezTo>
                <a:cubicBezTo>
                  <a:pt x="2498758" y="3271746"/>
                  <a:pt x="2507294" y="3319725"/>
                  <a:pt x="2546015" y="3362329"/>
                </a:cubicBezTo>
                <a:cubicBezTo>
                  <a:pt x="2580473" y="3380949"/>
                  <a:pt x="2683837" y="3436802"/>
                  <a:pt x="2709752" y="3407440"/>
                </a:cubicBezTo>
                <a:cubicBezTo>
                  <a:pt x="2761590" y="3348723"/>
                  <a:pt x="2753053" y="3300744"/>
                  <a:pt x="2710058" y="3234149"/>
                </a:cubicBezTo>
                <a:cubicBezTo>
                  <a:pt x="2690697" y="3212845"/>
                  <a:pt x="2673471" y="3203535"/>
                  <a:pt x="2650299" y="3204565"/>
                </a:cubicBezTo>
                <a:close/>
                <a:moveTo>
                  <a:pt x="2323285" y="3160665"/>
                </a:moveTo>
                <a:cubicBezTo>
                  <a:pt x="2308191" y="3163351"/>
                  <a:pt x="2294164" y="3172033"/>
                  <a:pt x="2296298" y="3184027"/>
                </a:cubicBezTo>
                <a:cubicBezTo>
                  <a:pt x="2300567" y="3208019"/>
                  <a:pt x="2360942" y="3197276"/>
                  <a:pt x="2356673" y="3173284"/>
                </a:cubicBezTo>
                <a:cubicBezTo>
                  <a:pt x="2354539" y="3161291"/>
                  <a:pt x="2338378" y="3157980"/>
                  <a:pt x="2323285" y="3160665"/>
                </a:cubicBezTo>
                <a:close/>
                <a:moveTo>
                  <a:pt x="6960813" y="3146011"/>
                </a:moveTo>
                <a:cubicBezTo>
                  <a:pt x="6930629" y="3151382"/>
                  <a:pt x="6943434" y="3223349"/>
                  <a:pt x="7003802" y="3212607"/>
                </a:cubicBezTo>
                <a:cubicBezTo>
                  <a:pt x="7029725" y="3183248"/>
                  <a:pt x="7021188" y="3135269"/>
                  <a:pt x="6960813" y="3146011"/>
                </a:cubicBezTo>
                <a:close/>
                <a:moveTo>
                  <a:pt x="7120360" y="3123813"/>
                </a:moveTo>
                <a:cubicBezTo>
                  <a:pt x="7081559" y="3124529"/>
                  <a:pt x="7051372" y="3129901"/>
                  <a:pt x="7085825" y="3148520"/>
                </a:cubicBezTo>
                <a:cubicBezTo>
                  <a:pt x="7120283" y="3167135"/>
                  <a:pt x="7150467" y="3161764"/>
                  <a:pt x="7206573" y="3127035"/>
                </a:cubicBezTo>
                <a:cubicBezTo>
                  <a:pt x="7206573" y="3127035"/>
                  <a:pt x="7159160" y="3123096"/>
                  <a:pt x="7120360" y="3123813"/>
                </a:cubicBezTo>
                <a:close/>
                <a:moveTo>
                  <a:pt x="7133394" y="3065811"/>
                </a:moveTo>
                <a:cubicBezTo>
                  <a:pt x="7103210" y="3071181"/>
                  <a:pt x="7107478" y="3095169"/>
                  <a:pt x="7133394" y="3065811"/>
                </a:cubicBezTo>
                <a:cubicBezTo>
                  <a:pt x="7137662" y="3089798"/>
                  <a:pt x="7163578" y="3060440"/>
                  <a:pt x="7133394" y="3065811"/>
                </a:cubicBezTo>
                <a:close/>
                <a:moveTo>
                  <a:pt x="8545863" y="3051530"/>
                </a:moveTo>
                <a:cubicBezTo>
                  <a:pt x="8549836" y="3051983"/>
                  <a:pt x="8556029" y="3053974"/>
                  <a:pt x="8564642" y="3058629"/>
                </a:cubicBezTo>
                <a:cubicBezTo>
                  <a:pt x="8542004" y="3062657"/>
                  <a:pt x="8533944" y="3050171"/>
                  <a:pt x="8545863" y="3051530"/>
                </a:cubicBezTo>
                <a:close/>
                <a:moveTo>
                  <a:pt x="8775942" y="3021031"/>
                </a:moveTo>
                <a:cubicBezTo>
                  <a:pt x="8806133" y="3015660"/>
                  <a:pt x="8810402" y="3039652"/>
                  <a:pt x="8810402" y="3039652"/>
                </a:cubicBezTo>
                <a:cubicBezTo>
                  <a:pt x="8814670" y="3063639"/>
                  <a:pt x="8887843" y="3124864"/>
                  <a:pt x="8857659" y="3130235"/>
                </a:cubicBezTo>
                <a:cubicBezTo>
                  <a:pt x="8857659" y="3130235"/>
                  <a:pt x="8810402" y="3039652"/>
                  <a:pt x="8775942" y="3021031"/>
                </a:cubicBezTo>
                <a:close/>
                <a:moveTo>
                  <a:pt x="2434618" y="3012634"/>
                </a:moveTo>
                <a:lnTo>
                  <a:pt x="2434756" y="3013224"/>
                </a:lnTo>
                <a:cubicBezTo>
                  <a:pt x="2434808" y="3021722"/>
                  <a:pt x="2432369" y="3029890"/>
                  <a:pt x="2425890" y="3037231"/>
                </a:cubicBezTo>
                <a:cubicBezTo>
                  <a:pt x="2408661" y="3027920"/>
                  <a:pt x="2415139" y="3020580"/>
                  <a:pt x="2425926" y="3015567"/>
                </a:cubicBezTo>
                <a:close/>
                <a:moveTo>
                  <a:pt x="3189077" y="2950929"/>
                </a:moveTo>
                <a:cubicBezTo>
                  <a:pt x="3189077" y="2950929"/>
                  <a:pt x="3072603" y="2996405"/>
                  <a:pt x="3042419" y="3001776"/>
                </a:cubicBezTo>
                <a:cubicBezTo>
                  <a:pt x="3012229" y="3007147"/>
                  <a:pt x="3007960" y="2983155"/>
                  <a:pt x="2960397" y="3065863"/>
                </a:cubicBezTo>
                <a:cubicBezTo>
                  <a:pt x="3025034" y="3079114"/>
                  <a:pt x="2999118" y="3108472"/>
                  <a:pt x="3029302" y="3103101"/>
                </a:cubicBezTo>
                <a:cubicBezTo>
                  <a:pt x="3059492" y="3097730"/>
                  <a:pt x="3085408" y="3068371"/>
                  <a:pt x="3081139" y="3044379"/>
                </a:cubicBezTo>
                <a:cubicBezTo>
                  <a:pt x="3111323" y="3039009"/>
                  <a:pt x="3223536" y="2969549"/>
                  <a:pt x="3189077" y="2950929"/>
                </a:cubicBezTo>
                <a:close/>
                <a:moveTo>
                  <a:pt x="3309825" y="2929444"/>
                </a:moveTo>
                <a:cubicBezTo>
                  <a:pt x="3283904" y="2958808"/>
                  <a:pt x="3249451" y="2940187"/>
                  <a:pt x="3219267" y="2945557"/>
                </a:cubicBezTo>
                <a:cubicBezTo>
                  <a:pt x="3189077" y="2950929"/>
                  <a:pt x="3227804" y="2993537"/>
                  <a:pt x="3197614" y="2998908"/>
                </a:cubicBezTo>
                <a:cubicBezTo>
                  <a:pt x="3171697" y="3028266"/>
                  <a:pt x="3141514" y="3033637"/>
                  <a:pt x="3175966" y="3052258"/>
                </a:cubicBezTo>
                <a:cubicBezTo>
                  <a:pt x="3175966" y="3052258"/>
                  <a:pt x="3214687" y="3094862"/>
                  <a:pt x="3214687" y="3094862"/>
                </a:cubicBezTo>
                <a:cubicBezTo>
                  <a:pt x="3214687" y="3094862"/>
                  <a:pt x="3240609" y="3065503"/>
                  <a:pt x="3236341" y="3041516"/>
                </a:cubicBezTo>
                <a:cubicBezTo>
                  <a:pt x="3262256" y="3012153"/>
                  <a:pt x="3266525" y="3036145"/>
                  <a:pt x="3322630" y="3001410"/>
                </a:cubicBezTo>
                <a:cubicBezTo>
                  <a:pt x="3322630" y="3001410"/>
                  <a:pt x="3283904" y="2958808"/>
                  <a:pt x="3309825" y="2929444"/>
                </a:cubicBezTo>
                <a:close/>
                <a:moveTo>
                  <a:pt x="8333177" y="2917295"/>
                </a:moveTo>
                <a:cubicBezTo>
                  <a:pt x="8337485" y="2919623"/>
                  <a:pt x="8338552" y="2925621"/>
                  <a:pt x="8323457" y="2928307"/>
                </a:cubicBezTo>
                <a:cubicBezTo>
                  <a:pt x="8321322" y="2916311"/>
                  <a:pt x="8328870" y="2914968"/>
                  <a:pt x="8333177" y="2917295"/>
                </a:cubicBezTo>
                <a:close/>
                <a:moveTo>
                  <a:pt x="2374453" y="2909492"/>
                </a:moveTo>
                <a:cubicBezTo>
                  <a:pt x="2323728" y="2911558"/>
                  <a:pt x="2239514" y="2996148"/>
                  <a:pt x="2262152" y="2992120"/>
                </a:cubicBezTo>
                <a:cubicBezTo>
                  <a:pt x="2292336" y="2986749"/>
                  <a:pt x="2313990" y="2933398"/>
                  <a:pt x="2348442" y="2952015"/>
                </a:cubicBezTo>
                <a:cubicBezTo>
                  <a:pt x="2352711" y="2976007"/>
                  <a:pt x="2356979" y="2999994"/>
                  <a:pt x="2361247" y="3023981"/>
                </a:cubicBezTo>
                <a:cubicBezTo>
                  <a:pt x="2365516" y="3047973"/>
                  <a:pt x="2399968" y="3066590"/>
                  <a:pt x="2425890" y="3037231"/>
                </a:cubicBezTo>
                <a:cubicBezTo>
                  <a:pt x="2425890" y="3037231"/>
                  <a:pt x="2486258" y="3026489"/>
                  <a:pt x="2451806" y="3007868"/>
                </a:cubicBezTo>
                <a:cubicBezTo>
                  <a:pt x="2451806" y="3007868"/>
                  <a:pt x="2448032" y="3008539"/>
                  <a:pt x="2442911" y="3009837"/>
                </a:cubicBezTo>
                <a:lnTo>
                  <a:pt x="2434618" y="3012634"/>
                </a:lnTo>
                <a:lnTo>
                  <a:pt x="2428672" y="2987237"/>
                </a:lnTo>
                <a:cubicBezTo>
                  <a:pt x="2421698" y="2969917"/>
                  <a:pt x="2410951" y="2953268"/>
                  <a:pt x="2408817" y="2941272"/>
                </a:cubicBezTo>
                <a:cubicBezTo>
                  <a:pt x="2404548" y="2917284"/>
                  <a:pt x="2391361" y="2908803"/>
                  <a:pt x="2374453" y="2909492"/>
                </a:cubicBezTo>
                <a:close/>
                <a:moveTo>
                  <a:pt x="2640654" y="2903211"/>
                </a:moveTo>
                <a:cubicBezTo>
                  <a:pt x="2634467" y="2902282"/>
                  <a:pt x="2627664" y="2902332"/>
                  <a:pt x="2620117" y="2903675"/>
                </a:cubicBezTo>
                <a:cubicBezTo>
                  <a:pt x="2620117" y="2903675"/>
                  <a:pt x="2559742" y="2914418"/>
                  <a:pt x="2568279" y="2962397"/>
                </a:cubicBezTo>
                <a:cubicBezTo>
                  <a:pt x="2598470" y="2957025"/>
                  <a:pt x="2628654" y="2951654"/>
                  <a:pt x="2658838" y="2946284"/>
                </a:cubicBezTo>
                <a:cubicBezTo>
                  <a:pt x="2689028" y="2940912"/>
                  <a:pt x="2693296" y="2964899"/>
                  <a:pt x="2723480" y="2959528"/>
                </a:cubicBezTo>
                <a:cubicBezTo>
                  <a:pt x="2697069" y="2964228"/>
                  <a:pt x="2683964" y="2909716"/>
                  <a:pt x="2640654" y="2903211"/>
                </a:cubicBezTo>
                <a:close/>
                <a:moveTo>
                  <a:pt x="8542815" y="2884345"/>
                </a:moveTo>
                <a:cubicBezTo>
                  <a:pt x="8549527" y="2883441"/>
                  <a:pt x="8556868" y="2883682"/>
                  <a:pt x="8564948" y="2885338"/>
                </a:cubicBezTo>
                <a:cubicBezTo>
                  <a:pt x="8625322" y="2874595"/>
                  <a:pt x="8646663" y="2994536"/>
                  <a:pt x="8616479" y="2999907"/>
                </a:cubicBezTo>
                <a:cubicBezTo>
                  <a:pt x="8586289" y="3005279"/>
                  <a:pt x="8525921" y="3016020"/>
                  <a:pt x="8521653" y="2992033"/>
                </a:cubicBezTo>
                <a:cubicBezTo>
                  <a:pt x="8491462" y="2997404"/>
                  <a:pt x="8530190" y="3040012"/>
                  <a:pt x="8499999" y="3045384"/>
                </a:cubicBezTo>
                <a:cubicBezTo>
                  <a:pt x="8474083" y="3074742"/>
                  <a:pt x="8439631" y="3056125"/>
                  <a:pt x="8435363" y="3032133"/>
                </a:cubicBezTo>
                <a:cubicBezTo>
                  <a:pt x="8431094" y="3008146"/>
                  <a:pt x="8431094" y="3008146"/>
                  <a:pt x="8457010" y="2978788"/>
                </a:cubicBezTo>
                <a:cubicBezTo>
                  <a:pt x="8479686" y="2953096"/>
                  <a:pt x="8495831" y="2890672"/>
                  <a:pt x="8542815" y="2884345"/>
                </a:cubicBezTo>
                <a:close/>
                <a:moveTo>
                  <a:pt x="3060980" y="2865450"/>
                </a:moveTo>
                <a:cubicBezTo>
                  <a:pt x="3056673" y="2863123"/>
                  <a:pt x="3049127" y="2864466"/>
                  <a:pt x="3051261" y="2876459"/>
                </a:cubicBezTo>
                <a:cubicBezTo>
                  <a:pt x="3066353" y="2873774"/>
                  <a:pt x="3065286" y="2867777"/>
                  <a:pt x="3060980" y="2865450"/>
                </a:cubicBezTo>
                <a:close/>
                <a:moveTo>
                  <a:pt x="8030440" y="2856700"/>
                </a:moveTo>
                <a:cubicBezTo>
                  <a:pt x="8034708" y="2880688"/>
                  <a:pt x="8004524" y="2886058"/>
                  <a:pt x="8030440" y="2856700"/>
                </a:cubicBezTo>
                <a:close/>
                <a:moveTo>
                  <a:pt x="8205573" y="2856473"/>
                </a:moveTo>
                <a:cubicBezTo>
                  <a:pt x="8209345" y="2855802"/>
                  <a:pt x="8217958" y="2860457"/>
                  <a:pt x="8220093" y="2872453"/>
                </a:cubicBezTo>
                <a:cubicBezTo>
                  <a:pt x="8202867" y="2863143"/>
                  <a:pt x="8201800" y="2857145"/>
                  <a:pt x="8205573" y="2856473"/>
                </a:cubicBezTo>
                <a:close/>
                <a:moveTo>
                  <a:pt x="7667790" y="2853169"/>
                </a:moveTo>
                <a:cubicBezTo>
                  <a:pt x="7664016" y="2853841"/>
                  <a:pt x="7657536" y="2861180"/>
                  <a:pt x="7659670" y="2873174"/>
                </a:cubicBezTo>
                <a:cubicBezTo>
                  <a:pt x="7625218" y="2854557"/>
                  <a:pt x="7629486" y="2878544"/>
                  <a:pt x="7659670" y="2873174"/>
                </a:cubicBezTo>
                <a:cubicBezTo>
                  <a:pt x="7672631" y="2858494"/>
                  <a:pt x="7671564" y="2852498"/>
                  <a:pt x="7667790" y="2853169"/>
                </a:cubicBezTo>
                <a:close/>
                <a:moveTo>
                  <a:pt x="7586497" y="2811949"/>
                </a:moveTo>
                <a:cubicBezTo>
                  <a:pt x="7556306" y="2817321"/>
                  <a:pt x="7560575" y="2841312"/>
                  <a:pt x="7590766" y="2835941"/>
                </a:cubicBezTo>
                <a:cubicBezTo>
                  <a:pt x="7590766" y="2835941"/>
                  <a:pt x="7616680" y="2806578"/>
                  <a:pt x="7586497" y="2811949"/>
                </a:cubicBezTo>
                <a:close/>
                <a:moveTo>
                  <a:pt x="2473764" y="2781226"/>
                </a:moveTo>
                <a:cubicBezTo>
                  <a:pt x="2443574" y="2786598"/>
                  <a:pt x="2417658" y="2815956"/>
                  <a:pt x="2417658" y="2815956"/>
                </a:cubicBezTo>
                <a:cubicBezTo>
                  <a:pt x="2417658" y="2815956"/>
                  <a:pt x="2478032" y="2805213"/>
                  <a:pt x="2473764" y="2781226"/>
                </a:cubicBezTo>
                <a:close/>
                <a:moveTo>
                  <a:pt x="7128744" y="2763470"/>
                </a:moveTo>
                <a:cubicBezTo>
                  <a:pt x="7124232" y="2762727"/>
                  <a:pt x="7118839" y="2765234"/>
                  <a:pt x="7112358" y="2772575"/>
                </a:cubicBezTo>
                <a:cubicBezTo>
                  <a:pt x="7086442" y="2801932"/>
                  <a:pt x="7125163" y="2844541"/>
                  <a:pt x="7151084" y="2815177"/>
                </a:cubicBezTo>
                <a:cubicBezTo>
                  <a:pt x="7147883" y="2797187"/>
                  <a:pt x="7142281" y="2765701"/>
                  <a:pt x="7128744" y="2763470"/>
                </a:cubicBezTo>
                <a:close/>
                <a:moveTo>
                  <a:pt x="2887504" y="2730039"/>
                </a:moveTo>
                <a:cubicBezTo>
                  <a:pt x="2883392" y="2731544"/>
                  <a:pt x="2879065" y="2740048"/>
                  <a:pt x="2874719" y="2759382"/>
                </a:cubicBezTo>
                <a:cubicBezTo>
                  <a:pt x="2874719" y="2759382"/>
                  <a:pt x="2883255" y="2807357"/>
                  <a:pt x="2883255" y="2807357"/>
                </a:cubicBezTo>
                <a:cubicBezTo>
                  <a:pt x="2857340" y="2836720"/>
                  <a:pt x="2848803" y="2788740"/>
                  <a:pt x="2818618" y="2794111"/>
                </a:cubicBezTo>
                <a:cubicBezTo>
                  <a:pt x="2818618" y="2794111"/>
                  <a:pt x="2900329" y="2903315"/>
                  <a:pt x="2913445" y="2801985"/>
                </a:cubicBezTo>
                <a:cubicBezTo>
                  <a:pt x="2910244" y="2783995"/>
                  <a:pt x="2899840" y="2725523"/>
                  <a:pt x="2887504" y="2730039"/>
                </a:cubicBezTo>
                <a:close/>
                <a:moveTo>
                  <a:pt x="8687621" y="2727006"/>
                </a:moveTo>
                <a:cubicBezTo>
                  <a:pt x="8689984" y="2723879"/>
                  <a:pt x="8692404" y="2726542"/>
                  <a:pt x="8694538" y="2738537"/>
                </a:cubicBezTo>
                <a:cubicBezTo>
                  <a:pt x="8698806" y="2762524"/>
                  <a:pt x="8720148" y="2882470"/>
                  <a:pt x="8677159" y="2815874"/>
                </a:cubicBezTo>
                <a:cubicBezTo>
                  <a:pt x="8673958" y="2797884"/>
                  <a:pt x="8680532" y="2736388"/>
                  <a:pt x="8687621" y="2727006"/>
                </a:cubicBezTo>
                <a:close/>
                <a:moveTo>
                  <a:pt x="4373478" y="2705001"/>
                </a:moveTo>
                <a:cubicBezTo>
                  <a:pt x="4361559" y="2703642"/>
                  <a:pt x="4369619" y="2716128"/>
                  <a:pt x="4392257" y="2712100"/>
                </a:cubicBezTo>
                <a:cubicBezTo>
                  <a:pt x="4383644" y="2707446"/>
                  <a:pt x="4377451" y="2705454"/>
                  <a:pt x="4373478" y="2705001"/>
                </a:cubicBezTo>
                <a:close/>
                <a:moveTo>
                  <a:pt x="7690166" y="2694512"/>
                </a:moveTo>
                <a:cubicBezTo>
                  <a:pt x="7659982" y="2699882"/>
                  <a:pt x="7664250" y="2723869"/>
                  <a:pt x="7690166" y="2694512"/>
                </a:cubicBezTo>
                <a:cubicBezTo>
                  <a:pt x="7724618" y="2713128"/>
                  <a:pt x="7720350" y="2689141"/>
                  <a:pt x="7690166" y="2694512"/>
                </a:cubicBezTo>
                <a:close/>
                <a:moveTo>
                  <a:pt x="495203" y="2687805"/>
                </a:moveTo>
                <a:cubicBezTo>
                  <a:pt x="525387" y="2682434"/>
                  <a:pt x="503740" y="2735784"/>
                  <a:pt x="508008" y="2759771"/>
                </a:cubicBezTo>
                <a:cubicBezTo>
                  <a:pt x="542460" y="2778388"/>
                  <a:pt x="572651" y="2773016"/>
                  <a:pt x="576920" y="2797008"/>
                </a:cubicBezTo>
                <a:cubicBezTo>
                  <a:pt x="611372" y="2815625"/>
                  <a:pt x="615640" y="2839612"/>
                  <a:pt x="559534" y="2874346"/>
                </a:cubicBezTo>
                <a:cubicBezTo>
                  <a:pt x="525081" y="2855725"/>
                  <a:pt x="581188" y="2820995"/>
                  <a:pt x="516545" y="2807750"/>
                </a:cubicBezTo>
                <a:cubicBezTo>
                  <a:pt x="482092" y="2789129"/>
                  <a:pt x="456171" y="2818493"/>
                  <a:pt x="451902" y="2794501"/>
                </a:cubicBezTo>
                <a:cubicBezTo>
                  <a:pt x="447634" y="2770514"/>
                  <a:pt x="495203" y="2687805"/>
                  <a:pt x="495203" y="2687805"/>
                </a:cubicBezTo>
                <a:close/>
                <a:moveTo>
                  <a:pt x="7065100" y="2681987"/>
                </a:moveTo>
                <a:cubicBezTo>
                  <a:pt x="7099553" y="2700608"/>
                  <a:pt x="7095284" y="2676616"/>
                  <a:pt x="7065100" y="2681987"/>
                </a:cubicBezTo>
                <a:close/>
                <a:moveTo>
                  <a:pt x="7050565" y="2674133"/>
                </a:moveTo>
                <a:lnTo>
                  <a:pt x="7060255" y="2679369"/>
                </a:lnTo>
                <a:cubicBezTo>
                  <a:pt x="7054872" y="2676460"/>
                  <a:pt x="7047335" y="2672388"/>
                  <a:pt x="7050565" y="2674133"/>
                </a:cubicBezTo>
                <a:close/>
                <a:moveTo>
                  <a:pt x="426292" y="2650568"/>
                </a:moveTo>
                <a:cubicBezTo>
                  <a:pt x="430561" y="2674560"/>
                  <a:pt x="404645" y="2703918"/>
                  <a:pt x="404645" y="2703918"/>
                </a:cubicBezTo>
                <a:cubicBezTo>
                  <a:pt x="404645" y="2703918"/>
                  <a:pt x="348539" y="2738648"/>
                  <a:pt x="348539" y="2738648"/>
                </a:cubicBezTo>
                <a:cubicBezTo>
                  <a:pt x="344271" y="2714660"/>
                  <a:pt x="426292" y="2650568"/>
                  <a:pt x="426292" y="2650568"/>
                </a:cubicBezTo>
                <a:close/>
                <a:moveTo>
                  <a:pt x="8242053" y="2645812"/>
                </a:moveTo>
                <a:cubicBezTo>
                  <a:pt x="8211869" y="2651182"/>
                  <a:pt x="8242053" y="2645812"/>
                  <a:pt x="8242053" y="2645812"/>
                </a:cubicBezTo>
                <a:close/>
                <a:moveTo>
                  <a:pt x="9530488" y="2645480"/>
                </a:moveTo>
                <a:cubicBezTo>
                  <a:pt x="9534262" y="2644809"/>
                  <a:pt x="9535329" y="2650806"/>
                  <a:pt x="9522368" y="2665485"/>
                </a:cubicBezTo>
                <a:cubicBezTo>
                  <a:pt x="9520234" y="2653492"/>
                  <a:pt x="9526714" y="2646152"/>
                  <a:pt x="9530488" y="2645480"/>
                </a:cubicBezTo>
                <a:close/>
                <a:moveTo>
                  <a:pt x="7609770" y="2639212"/>
                </a:moveTo>
                <a:cubicBezTo>
                  <a:pt x="7602962" y="2641970"/>
                  <a:pt x="7596482" y="2649309"/>
                  <a:pt x="7591070" y="2662646"/>
                </a:cubicBezTo>
                <a:cubicBezTo>
                  <a:pt x="7565155" y="2692008"/>
                  <a:pt x="7659982" y="2699882"/>
                  <a:pt x="7659982" y="2699882"/>
                </a:cubicBezTo>
                <a:cubicBezTo>
                  <a:pt x="7653579" y="2663898"/>
                  <a:pt x="7630195" y="2630938"/>
                  <a:pt x="7609770" y="2639212"/>
                </a:cubicBezTo>
                <a:close/>
                <a:moveTo>
                  <a:pt x="8670948" y="2633301"/>
                </a:moveTo>
                <a:cubicBezTo>
                  <a:pt x="8673978" y="2633922"/>
                  <a:pt x="8676398" y="2636585"/>
                  <a:pt x="8677465" y="2642583"/>
                </a:cubicBezTo>
                <a:cubicBezTo>
                  <a:pt x="8681733" y="2666571"/>
                  <a:pt x="8647281" y="2647954"/>
                  <a:pt x="8647281" y="2647954"/>
                </a:cubicBezTo>
                <a:cubicBezTo>
                  <a:pt x="8647281" y="2647954"/>
                  <a:pt x="8661858" y="2631437"/>
                  <a:pt x="8670948" y="2633301"/>
                </a:cubicBezTo>
                <a:close/>
                <a:moveTo>
                  <a:pt x="3166761" y="2623119"/>
                </a:moveTo>
                <a:cubicBezTo>
                  <a:pt x="3164065" y="2624372"/>
                  <a:pt x="3162712" y="2627707"/>
                  <a:pt x="3163779" y="2633705"/>
                </a:cubicBezTo>
                <a:cubicBezTo>
                  <a:pt x="3168047" y="2657692"/>
                  <a:pt x="3198231" y="2652321"/>
                  <a:pt x="3198231" y="2652321"/>
                </a:cubicBezTo>
                <a:cubicBezTo>
                  <a:pt x="3195030" y="2634331"/>
                  <a:pt x="3174850" y="2619359"/>
                  <a:pt x="3166761" y="2623119"/>
                </a:cubicBezTo>
                <a:close/>
                <a:moveTo>
                  <a:pt x="6833022" y="2621968"/>
                </a:moveTo>
                <a:cubicBezTo>
                  <a:pt x="6823250" y="2624480"/>
                  <a:pt x="6815150" y="2633655"/>
                  <a:pt x="6810804" y="2652990"/>
                </a:cubicBezTo>
                <a:cubicBezTo>
                  <a:pt x="6815072" y="2676976"/>
                  <a:pt x="6819341" y="2700969"/>
                  <a:pt x="6853799" y="2719584"/>
                </a:cubicBezTo>
                <a:cubicBezTo>
                  <a:pt x="6883983" y="2714213"/>
                  <a:pt x="6944358" y="2703471"/>
                  <a:pt x="6909899" y="2684856"/>
                </a:cubicBezTo>
                <a:cubicBezTo>
                  <a:pt x="6906697" y="2666861"/>
                  <a:pt x="6862336" y="2614431"/>
                  <a:pt x="6833022" y="2621968"/>
                </a:cubicBezTo>
                <a:close/>
                <a:moveTo>
                  <a:pt x="91735" y="2608010"/>
                </a:moveTo>
                <a:cubicBezTo>
                  <a:pt x="98747" y="2603668"/>
                  <a:pt x="107360" y="2608322"/>
                  <a:pt x="111628" y="2632312"/>
                </a:cubicBezTo>
                <a:cubicBezTo>
                  <a:pt x="115897" y="2656304"/>
                  <a:pt x="85713" y="2661674"/>
                  <a:pt x="81444" y="2637682"/>
                </a:cubicBezTo>
                <a:cubicBezTo>
                  <a:pt x="79310" y="2625689"/>
                  <a:pt x="84722" y="2612351"/>
                  <a:pt x="91735" y="2608010"/>
                </a:cubicBezTo>
                <a:close/>
                <a:moveTo>
                  <a:pt x="4370381" y="2589157"/>
                </a:moveTo>
                <a:cubicBezTo>
                  <a:pt x="4369848" y="2586159"/>
                  <a:pt x="4370915" y="2592157"/>
                  <a:pt x="4375183" y="2616146"/>
                </a:cubicBezTo>
                <a:cubicBezTo>
                  <a:pt x="4409642" y="2634761"/>
                  <a:pt x="4405374" y="2610774"/>
                  <a:pt x="4375183" y="2616146"/>
                </a:cubicBezTo>
                <a:cubicBezTo>
                  <a:pt x="4373049" y="2604150"/>
                  <a:pt x="4370915" y="2592156"/>
                  <a:pt x="4370381" y="2589157"/>
                </a:cubicBezTo>
                <a:close/>
                <a:moveTo>
                  <a:pt x="454335" y="2526478"/>
                </a:moveTo>
                <a:cubicBezTo>
                  <a:pt x="486079" y="2516190"/>
                  <a:pt x="554740" y="2541096"/>
                  <a:pt x="538505" y="2581109"/>
                </a:cubicBezTo>
                <a:cubicBezTo>
                  <a:pt x="516850" y="2634455"/>
                  <a:pt x="504045" y="2562489"/>
                  <a:pt x="504045" y="2562489"/>
                </a:cubicBezTo>
                <a:cubicBezTo>
                  <a:pt x="473861" y="2567860"/>
                  <a:pt x="443677" y="2573230"/>
                  <a:pt x="439409" y="2549243"/>
                </a:cubicBezTo>
                <a:cubicBezTo>
                  <a:pt x="437275" y="2537248"/>
                  <a:pt x="443754" y="2529908"/>
                  <a:pt x="454335" y="2526478"/>
                </a:cubicBezTo>
                <a:close/>
                <a:moveTo>
                  <a:pt x="3670875" y="2508285"/>
                </a:moveTo>
                <a:lnTo>
                  <a:pt x="3671325" y="2510815"/>
                </a:lnTo>
                <a:lnTo>
                  <a:pt x="3672075" y="2515032"/>
                </a:lnTo>
                <a:cubicBezTo>
                  <a:pt x="3672409" y="2516906"/>
                  <a:pt x="3672675" y="2518405"/>
                  <a:pt x="3672675" y="2518405"/>
                </a:cubicBezTo>
                <a:cubicBezTo>
                  <a:pt x="3638217" y="2499789"/>
                  <a:pt x="3642485" y="2523777"/>
                  <a:pt x="3672675" y="2518405"/>
                </a:cubicBezTo>
                <a:lnTo>
                  <a:pt x="3671325" y="2510815"/>
                </a:lnTo>
                <a:lnTo>
                  <a:pt x="3671075" y="2509410"/>
                </a:lnTo>
                <a:cubicBezTo>
                  <a:pt x="3670808" y="2507911"/>
                  <a:pt x="3670675" y="2507161"/>
                  <a:pt x="3670875" y="2508285"/>
                </a:cubicBezTo>
                <a:close/>
                <a:moveTo>
                  <a:pt x="3263179" y="2492275"/>
                </a:moveTo>
                <a:cubicBezTo>
                  <a:pt x="3237263" y="2521634"/>
                  <a:pt x="3267447" y="2516263"/>
                  <a:pt x="3263179" y="2492275"/>
                </a:cubicBezTo>
                <a:close/>
                <a:moveTo>
                  <a:pt x="6878459" y="2486275"/>
                </a:moveTo>
                <a:cubicBezTo>
                  <a:pt x="6874685" y="2486947"/>
                  <a:pt x="6875752" y="2492944"/>
                  <a:pt x="6880020" y="2516931"/>
                </a:cubicBezTo>
                <a:cubicBezTo>
                  <a:pt x="6910210" y="2511559"/>
                  <a:pt x="6940395" y="2506188"/>
                  <a:pt x="6974847" y="2524809"/>
                </a:cubicBezTo>
                <a:cubicBezTo>
                  <a:pt x="7009306" y="2543425"/>
                  <a:pt x="7009306" y="2543425"/>
                  <a:pt x="7043758" y="2562042"/>
                </a:cubicBezTo>
                <a:cubicBezTo>
                  <a:pt x="7082479" y="2604650"/>
                  <a:pt x="7164500" y="2540558"/>
                  <a:pt x="7099864" y="2527312"/>
                </a:cubicBezTo>
                <a:cubicBezTo>
                  <a:pt x="7000769" y="2495446"/>
                  <a:pt x="6970579" y="2500818"/>
                  <a:pt x="6905942" y="2487572"/>
                </a:cubicBezTo>
                <a:cubicBezTo>
                  <a:pt x="6890847" y="2490258"/>
                  <a:pt x="6882233" y="2485604"/>
                  <a:pt x="6878459" y="2486275"/>
                </a:cubicBezTo>
                <a:close/>
                <a:moveTo>
                  <a:pt x="3534854" y="2443936"/>
                </a:moveTo>
                <a:cubicBezTo>
                  <a:pt x="3534854" y="2443936"/>
                  <a:pt x="3483017" y="2502658"/>
                  <a:pt x="3513207" y="2497286"/>
                </a:cubicBezTo>
                <a:cubicBezTo>
                  <a:pt x="3543391" y="2491915"/>
                  <a:pt x="3565044" y="2438564"/>
                  <a:pt x="3534854" y="2443936"/>
                </a:cubicBezTo>
                <a:close/>
                <a:moveTo>
                  <a:pt x="6772389" y="2437090"/>
                </a:moveTo>
                <a:cubicBezTo>
                  <a:pt x="6764843" y="2438433"/>
                  <a:pt x="6763223" y="2440268"/>
                  <a:pt x="6765106" y="2442640"/>
                </a:cubicBezTo>
                <a:lnTo>
                  <a:pt x="6768571" y="2444854"/>
                </a:lnTo>
                <a:lnTo>
                  <a:pt x="6752380" y="2477773"/>
                </a:lnTo>
                <a:cubicBezTo>
                  <a:pt x="6750741" y="2490439"/>
                  <a:pt x="6752876" y="2502434"/>
                  <a:pt x="6755010" y="2514427"/>
                </a:cubicBezTo>
                <a:cubicBezTo>
                  <a:pt x="6755010" y="2514427"/>
                  <a:pt x="6749596" y="2527765"/>
                  <a:pt x="6743649" y="2538104"/>
                </a:cubicBezTo>
                <a:lnTo>
                  <a:pt x="6738905" y="2544213"/>
                </a:lnTo>
                <a:lnTo>
                  <a:pt x="6729088" y="2543786"/>
                </a:lnTo>
                <a:cubicBezTo>
                  <a:pt x="6730155" y="2549784"/>
                  <a:pt x="6732309" y="2550948"/>
                  <a:pt x="6734939" y="2549321"/>
                </a:cubicBezTo>
                <a:lnTo>
                  <a:pt x="6738905" y="2544213"/>
                </a:lnTo>
                <a:lnTo>
                  <a:pt x="6757042" y="2545001"/>
                </a:lnTo>
                <a:cubicBezTo>
                  <a:pt x="6785959" y="2535217"/>
                  <a:pt x="6814317" y="2497688"/>
                  <a:pt x="6811116" y="2479698"/>
                </a:cubicBezTo>
                <a:cubicBezTo>
                  <a:pt x="6808981" y="2467702"/>
                  <a:pt x="6791754" y="2458393"/>
                  <a:pt x="6778833" y="2451411"/>
                </a:cubicBezTo>
                <a:lnTo>
                  <a:pt x="6768571" y="2444854"/>
                </a:lnTo>
                <a:close/>
                <a:moveTo>
                  <a:pt x="948300" y="2433944"/>
                </a:moveTo>
                <a:cubicBezTo>
                  <a:pt x="922385" y="2463306"/>
                  <a:pt x="948300" y="2433944"/>
                  <a:pt x="948300" y="2433944"/>
                </a:cubicBezTo>
                <a:close/>
                <a:moveTo>
                  <a:pt x="4568279" y="2402361"/>
                </a:moveTo>
                <a:cubicBezTo>
                  <a:pt x="4556345" y="2409124"/>
                  <a:pt x="4561947" y="2440609"/>
                  <a:pt x="4565149" y="2458603"/>
                </a:cubicBezTo>
                <a:cubicBezTo>
                  <a:pt x="4599601" y="2477219"/>
                  <a:pt x="4591064" y="2429240"/>
                  <a:pt x="4586796" y="2405253"/>
                </a:cubicBezTo>
                <a:cubicBezTo>
                  <a:pt x="4578183" y="2400599"/>
                  <a:pt x="4572257" y="2400107"/>
                  <a:pt x="4568279" y="2402361"/>
                </a:cubicBezTo>
                <a:close/>
                <a:moveTo>
                  <a:pt x="3115119" y="2382118"/>
                </a:moveTo>
                <a:cubicBezTo>
                  <a:pt x="3093899" y="2383187"/>
                  <a:pt x="3073680" y="2389877"/>
                  <a:pt x="3060720" y="2404556"/>
                </a:cubicBezTo>
                <a:cubicBezTo>
                  <a:pt x="3004615" y="2439291"/>
                  <a:pt x="2909788" y="2431412"/>
                  <a:pt x="2978699" y="2468649"/>
                </a:cubicBezTo>
                <a:cubicBezTo>
                  <a:pt x="3013151" y="2487265"/>
                  <a:pt x="3103710" y="2471152"/>
                  <a:pt x="3164084" y="2460409"/>
                </a:cubicBezTo>
                <a:cubicBezTo>
                  <a:pt x="3251439" y="2426306"/>
                  <a:pt x="3178779" y="2378912"/>
                  <a:pt x="3115119" y="2382118"/>
                </a:cubicBezTo>
                <a:close/>
                <a:moveTo>
                  <a:pt x="4314575" y="2305586"/>
                </a:moveTo>
                <a:cubicBezTo>
                  <a:pt x="4268509" y="2301023"/>
                  <a:pt x="4215113" y="2329084"/>
                  <a:pt x="4263595" y="2339017"/>
                </a:cubicBezTo>
                <a:cubicBezTo>
                  <a:pt x="4267864" y="2363009"/>
                  <a:pt x="4397142" y="2389500"/>
                  <a:pt x="4354153" y="2322904"/>
                </a:cubicBezTo>
                <a:cubicBezTo>
                  <a:pt x="4344471" y="2312254"/>
                  <a:pt x="4329930" y="2307108"/>
                  <a:pt x="4314575" y="2305586"/>
                </a:cubicBezTo>
                <a:close/>
                <a:moveTo>
                  <a:pt x="3661875" y="2301846"/>
                </a:moveTo>
                <a:cubicBezTo>
                  <a:pt x="3645843" y="2301992"/>
                  <a:pt x="3626710" y="2303849"/>
                  <a:pt x="3604071" y="2307878"/>
                </a:cubicBezTo>
                <a:cubicBezTo>
                  <a:pt x="3608339" y="2331870"/>
                  <a:pt x="3672981" y="2345114"/>
                  <a:pt x="3707433" y="2363731"/>
                </a:cubicBezTo>
                <a:cubicBezTo>
                  <a:pt x="3707433" y="2363731"/>
                  <a:pt x="3746161" y="2406338"/>
                  <a:pt x="3746161" y="2406338"/>
                </a:cubicBezTo>
                <a:cubicBezTo>
                  <a:pt x="3776345" y="2400967"/>
                  <a:pt x="3733356" y="2334372"/>
                  <a:pt x="3733356" y="2334372"/>
                </a:cubicBezTo>
                <a:cubicBezTo>
                  <a:pt x="3730155" y="2316382"/>
                  <a:pt x="3709971" y="2301410"/>
                  <a:pt x="3661875" y="2301846"/>
                </a:cubicBezTo>
                <a:close/>
                <a:moveTo>
                  <a:pt x="4581127" y="2296828"/>
                </a:moveTo>
                <a:cubicBezTo>
                  <a:pt x="4569208" y="2295468"/>
                  <a:pt x="4577268" y="2307957"/>
                  <a:pt x="4599906" y="2303929"/>
                </a:cubicBezTo>
                <a:cubicBezTo>
                  <a:pt x="4591293" y="2299273"/>
                  <a:pt x="4585100" y="2297281"/>
                  <a:pt x="4581127" y="2296828"/>
                </a:cubicBezTo>
                <a:close/>
                <a:moveTo>
                  <a:pt x="592359" y="2293105"/>
                </a:moveTo>
                <a:cubicBezTo>
                  <a:pt x="612293" y="2295746"/>
                  <a:pt x="629521" y="2305055"/>
                  <a:pt x="616563" y="2319734"/>
                </a:cubicBezTo>
                <a:cubicBezTo>
                  <a:pt x="616563" y="2319734"/>
                  <a:pt x="547651" y="2282497"/>
                  <a:pt x="551920" y="2306489"/>
                </a:cubicBezTo>
                <a:cubicBezTo>
                  <a:pt x="549786" y="2294493"/>
                  <a:pt x="572426" y="2290465"/>
                  <a:pt x="592359" y="2293105"/>
                </a:cubicBezTo>
                <a:close/>
                <a:moveTo>
                  <a:pt x="8389333" y="2248377"/>
                </a:moveTo>
                <a:cubicBezTo>
                  <a:pt x="8449701" y="2237636"/>
                  <a:pt x="8488429" y="2280243"/>
                  <a:pt x="8522881" y="2298860"/>
                </a:cubicBezTo>
                <a:cubicBezTo>
                  <a:pt x="8527150" y="2322852"/>
                  <a:pt x="8565870" y="2365456"/>
                  <a:pt x="8535686" y="2370826"/>
                </a:cubicBezTo>
                <a:cubicBezTo>
                  <a:pt x="8505502" y="2376197"/>
                  <a:pt x="8462506" y="2309602"/>
                  <a:pt x="8432323" y="2314973"/>
                </a:cubicBezTo>
                <a:cubicBezTo>
                  <a:pt x="8402138" y="2320344"/>
                  <a:pt x="8337496" y="2307099"/>
                  <a:pt x="8389333" y="2248377"/>
                </a:cubicBezTo>
                <a:close/>
                <a:moveTo>
                  <a:pt x="945694" y="2244255"/>
                </a:moveTo>
                <a:lnTo>
                  <a:pt x="946145" y="2246785"/>
                </a:lnTo>
                <a:cubicBezTo>
                  <a:pt x="946345" y="2247909"/>
                  <a:pt x="946211" y="2247159"/>
                  <a:pt x="945945" y="2245660"/>
                </a:cubicBezTo>
                <a:close/>
                <a:moveTo>
                  <a:pt x="4498585" y="2237657"/>
                </a:moveTo>
                <a:cubicBezTo>
                  <a:pt x="4469884" y="2240443"/>
                  <a:pt x="4444788" y="2263471"/>
                  <a:pt x="4470627" y="2277433"/>
                </a:cubicBezTo>
                <a:cubicBezTo>
                  <a:pt x="4535270" y="2290678"/>
                  <a:pt x="4591369" y="2255949"/>
                  <a:pt x="4526733" y="2242704"/>
                </a:cubicBezTo>
                <a:cubicBezTo>
                  <a:pt x="4518119" y="2238049"/>
                  <a:pt x="4508151" y="2236728"/>
                  <a:pt x="4498585" y="2237657"/>
                </a:cubicBezTo>
                <a:close/>
                <a:moveTo>
                  <a:pt x="944344" y="2236665"/>
                </a:moveTo>
                <a:cubicBezTo>
                  <a:pt x="944344" y="2236665"/>
                  <a:pt x="944611" y="2238164"/>
                  <a:pt x="944944" y="2240038"/>
                </a:cubicBezTo>
                <a:lnTo>
                  <a:pt x="945694" y="2244255"/>
                </a:lnTo>
                <a:close/>
                <a:moveTo>
                  <a:pt x="925561" y="2229565"/>
                </a:moveTo>
                <a:cubicBezTo>
                  <a:pt x="929535" y="2230018"/>
                  <a:pt x="935729" y="2232010"/>
                  <a:pt x="944344" y="2236665"/>
                </a:cubicBezTo>
                <a:cubicBezTo>
                  <a:pt x="921702" y="2240694"/>
                  <a:pt x="913640" y="2228206"/>
                  <a:pt x="925561" y="2229565"/>
                </a:cubicBezTo>
                <a:close/>
                <a:moveTo>
                  <a:pt x="4647476" y="2221220"/>
                </a:moveTo>
                <a:cubicBezTo>
                  <a:pt x="4617292" y="2226591"/>
                  <a:pt x="4621560" y="2250578"/>
                  <a:pt x="4647476" y="2221220"/>
                </a:cubicBezTo>
                <a:lnTo>
                  <a:pt x="4648826" y="2228810"/>
                </a:lnTo>
                <a:lnTo>
                  <a:pt x="4649076" y="2230215"/>
                </a:lnTo>
                <a:cubicBezTo>
                  <a:pt x="4649343" y="2231714"/>
                  <a:pt x="4649476" y="2232464"/>
                  <a:pt x="4649276" y="2231340"/>
                </a:cubicBezTo>
                <a:lnTo>
                  <a:pt x="4648826" y="2228810"/>
                </a:lnTo>
                <a:lnTo>
                  <a:pt x="4648076" y="2224593"/>
                </a:lnTo>
                <a:cubicBezTo>
                  <a:pt x="4647743" y="2222719"/>
                  <a:pt x="4647476" y="2221220"/>
                  <a:pt x="4647476" y="2221220"/>
                </a:cubicBezTo>
                <a:close/>
                <a:moveTo>
                  <a:pt x="750423" y="2196925"/>
                </a:moveTo>
                <a:cubicBezTo>
                  <a:pt x="780607" y="2191554"/>
                  <a:pt x="758959" y="2244899"/>
                  <a:pt x="728768" y="2250271"/>
                </a:cubicBezTo>
                <a:cubicBezTo>
                  <a:pt x="724500" y="2226284"/>
                  <a:pt x="720232" y="2202297"/>
                  <a:pt x="750423" y="2196925"/>
                </a:cubicBezTo>
                <a:close/>
                <a:moveTo>
                  <a:pt x="3487611" y="2192099"/>
                </a:moveTo>
                <a:cubicBezTo>
                  <a:pt x="3464976" y="2193420"/>
                  <a:pt x="3444756" y="2200112"/>
                  <a:pt x="3431796" y="2214792"/>
                </a:cubicBezTo>
                <a:cubicBezTo>
                  <a:pt x="3436065" y="2238779"/>
                  <a:pt x="3418686" y="2316117"/>
                  <a:pt x="3479060" y="2305374"/>
                </a:cubicBezTo>
                <a:cubicBezTo>
                  <a:pt x="3509244" y="2300003"/>
                  <a:pt x="3535166" y="2270645"/>
                  <a:pt x="3565350" y="2265274"/>
                </a:cubicBezTo>
                <a:cubicBezTo>
                  <a:pt x="3565350" y="2265274"/>
                  <a:pt x="3625724" y="2254532"/>
                  <a:pt x="3625724" y="2254532"/>
                </a:cubicBezTo>
                <a:cubicBezTo>
                  <a:pt x="3645161" y="2232509"/>
                  <a:pt x="3555517" y="2188136"/>
                  <a:pt x="3487611" y="2192099"/>
                </a:cubicBezTo>
                <a:close/>
                <a:moveTo>
                  <a:pt x="8259100" y="2150905"/>
                </a:moveTo>
                <a:cubicBezTo>
                  <a:pt x="8270954" y="2151889"/>
                  <a:pt x="8279568" y="2156543"/>
                  <a:pt x="8281702" y="2168537"/>
                </a:cubicBezTo>
                <a:cubicBezTo>
                  <a:pt x="8281702" y="2168537"/>
                  <a:pt x="8229865" y="2227259"/>
                  <a:pt x="8225596" y="2203266"/>
                </a:cubicBezTo>
                <a:cubicBezTo>
                  <a:pt x="8225596" y="2203266"/>
                  <a:pt x="8217060" y="2155292"/>
                  <a:pt x="8217060" y="2155292"/>
                </a:cubicBezTo>
                <a:cubicBezTo>
                  <a:pt x="8232152" y="2152607"/>
                  <a:pt x="8247246" y="2149921"/>
                  <a:pt x="8259100" y="2150905"/>
                </a:cubicBezTo>
                <a:close/>
                <a:moveTo>
                  <a:pt x="835335" y="2097129"/>
                </a:moveTo>
                <a:cubicBezTo>
                  <a:pt x="841667" y="2097163"/>
                  <a:pt x="849747" y="2098819"/>
                  <a:pt x="858360" y="2103475"/>
                </a:cubicBezTo>
                <a:cubicBezTo>
                  <a:pt x="813079" y="2111532"/>
                  <a:pt x="816340" y="2097029"/>
                  <a:pt x="835335" y="2097129"/>
                </a:cubicBezTo>
                <a:close/>
                <a:moveTo>
                  <a:pt x="8155285" y="2081597"/>
                </a:moveTo>
                <a:cubicBezTo>
                  <a:pt x="8159258" y="2082050"/>
                  <a:pt x="8165451" y="2084042"/>
                  <a:pt x="8174064" y="2088697"/>
                </a:cubicBezTo>
                <a:cubicBezTo>
                  <a:pt x="8151426" y="2092726"/>
                  <a:pt x="8143365" y="2080237"/>
                  <a:pt x="8155285" y="2081597"/>
                </a:cubicBezTo>
                <a:close/>
                <a:moveTo>
                  <a:pt x="3376003" y="2076230"/>
                </a:moveTo>
                <a:cubicBezTo>
                  <a:pt x="3345819" y="2081601"/>
                  <a:pt x="3376003" y="2076230"/>
                  <a:pt x="3376003" y="2076230"/>
                </a:cubicBezTo>
                <a:cubicBezTo>
                  <a:pt x="3319896" y="2110960"/>
                  <a:pt x="3350086" y="2105588"/>
                  <a:pt x="3376003" y="2076230"/>
                </a:cubicBezTo>
                <a:close/>
                <a:moveTo>
                  <a:pt x="2068140" y="2054880"/>
                </a:moveTo>
                <a:cubicBezTo>
                  <a:pt x="2040441" y="2063289"/>
                  <a:pt x="2016942" y="2095310"/>
                  <a:pt x="2039580" y="2091282"/>
                </a:cubicBezTo>
                <a:cubicBezTo>
                  <a:pt x="2074039" y="2109902"/>
                  <a:pt x="2130138" y="2075169"/>
                  <a:pt x="2095686" y="2056552"/>
                </a:cubicBezTo>
                <a:cubicBezTo>
                  <a:pt x="2087073" y="2051898"/>
                  <a:pt x="2077373" y="2052078"/>
                  <a:pt x="2068140" y="2054880"/>
                </a:cubicBezTo>
                <a:close/>
                <a:moveTo>
                  <a:pt x="1215831" y="1990371"/>
                </a:moveTo>
                <a:cubicBezTo>
                  <a:pt x="1212057" y="1991043"/>
                  <a:pt x="1196964" y="1993728"/>
                  <a:pt x="1181872" y="1996414"/>
                </a:cubicBezTo>
                <a:cubicBezTo>
                  <a:pt x="1212059" y="1991042"/>
                  <a:pt x="1219605" y="1989700"/>
                  <a:pt x="1215831" y="1990371"/>
                </a:cubicBezTo>
                <a:close/>
                <a:moveTo>
                  <a:pt x="1189990" y="1976409"/>
                </a:moveTo>
                <a:cubicBezTo>
                  <a:pt x="1193763" y="1975738"/>
                  <a:pt x="1194830" y="1981735"/>
                  <a:pt x="1181872" y="1996414"/>
                </a:cubicBezTo>
                <a:cubicBezTo>
                  <a:pt x="1179738" y="1984420"/>
                  <a:pt x="1186217" y="1977081"/>
                  <a:pt x="1189990" y="1976409"/>
                </a:cubicBezTo>
                <a:close/>
                <a:moveTo>
                  <a:pt x="8230420" y="1975711"/>
                </a:moveTo>
                <a:cubicBezTo>
                  <a:pt x="8267503" y="1971143"/>
                  <a:pt x="8342838" y="2030823"/>
                  <a:pt x="8286276" y="2019233"/>
                </a:cubicBezTo>
                <a:cubicBezTo>
                  <a:pt x="8286276" y="2019233"/>
                  <a:pt x="8221634" y="2005989"/>
                  <a:pt x="8217365" y="1981997"/>
                </a:cubicBezTo>
                <a:cubicBezTo>
                  <a:pt x="8220605" y="1978327"/>
                  <a:pt x="8225122" y="1976363"/>
                  <a:pt x="8230420" y="1975711"/>
                </a:cubicBezTo>
                <a:close/>
                <a:moveTo>
                  <a:pt x="911216" y="1924696"/>
                </a:moveTo>
                <a:cubicBezTo>
                  <a:pt x="932225" y="1927920"/>
                  <a:pt x="945946" y="1939401"/>
                  <a:pt x="923308" y="1943429"/>
                </a:cubicBezTo>
                <a:cubicBezTo>
                  <a:pt x="923308" y="1943429"/>
                  <a:pt x="931844" y="1991403"/>
                  <a:pt x="962028" y="1986033"/>
                </a:cubicBezTo>
                <a:cubicBezTo>
                  <a:pt x="966297" y="2010025"/>
                  <a:pt x="1022403" y="1975290"/>
                  <a:pt x="1048324" y="1945931"/>
                </a:cubicBezTo>
                <a:cubicBezTo>
                  <a:pt x="1082776" y="1964548"/>
                  <a:pt x="1117230" y="1983169"/>
                  <a:pt x="1121498" y="2007156"/>
                </a:cubicBezTo>
                <a:cubicBezTo>
                  <a:pt x="1121498" y="2007156"/>
                  <a:pt x="905929" y="2020766"/>
                  <a:pt x="901660" y="1996774"/>
                </a:cubicBezTo>
                <a:cubicBezTo>
                  <a:pt x="897392" y="1972787"/>
                  <a:pt x="862934" y="1954171"/>
                  <a:pt x="888855" y="1924807"/>
                </a:cubicBezTo>
                <a:cubicBezTo>
                  <a:pt x="896401" y="1923465"/>
                  <a:pt x="904214" y="1923622"/>
                  <a:pt x="911216" y="1924696"/>
                </a:cubicBezTo>
                <a:close/>
                <a:moveTo>
                  <a:pt x="2009702" y="1923362"/>
                </a:moveTo>
                <a:cubicBezTo>
                  <a:pt x="2003223" y="1930702"/>
                  <a:pt x="2002671" y="1938534"/>
                  <a:pt x="2004948" y="1945862"/>
                </a:cubicBezTo>
                <a:lnTo>
                  <a:pt x="2017170" y="1965337"/>
                </a:lnTo>
                <a:lnTo>
                  <a:pt x="2018239" y="1971341"/>
                </a:lnTo>
                <a:cubicBezTo>
                  <a:pt x="2035468" y="1980649"/>
                  <a:pt x="2026855" y="1975994"/>
                  <a:pt x="2017174" y="1965342"/>
                </a:cubicBezTo>
                <a:lnTo>
                  <a:pt x="2017170" y="1965337"/>
                </a:lnTo>
                <a:lnTo>
                  <a:pt x="2012370" y="1938355"/>
                </a:lnTo>
                <a:cubicBezTo>
                  <a:pt x="2010769" y="1929359"/>
                  <a:pt x="2009702" y="1923362"/>
                  <a:pt x="2009702" y="1923362"/>
                </a:cubicBezTo>
                <a:close/>
                <a:moveTo>
                  <a:pt x="9384004" y="1912465"/>
                </a:moveTo>
                <a:cubicBezTo>
                  <a:pt x="9386562" y="1913170"/>
                  <a:pt x="9388982" y="1915833"/>
                  <a:pt x="9390049" y="1921830"/>
                </a:cubicBezTo>
                <a:cubicBezTo>
                  <a:pt x="9367411" y="1925858"/>
                  <a:pt x="9376329" y="1910351"/>
                  <a:pt x="9384004" y="1912465"/>
                </a:cubicBezTo>
                <a:close/>
                <a:moveTo>
                  <a:pt x="9405230" y="1908688"/>
                </a:moveTo>
                <a:cubicBezTo>
                  <a:pt x="9415951" y="1903301"/>
                  <a:pt x="9412692" y="1917801"/>
                  <a:pt x="9390049" y="1921830"/>
                </a:cubicBezTo>
                <a:cubicBezTo>
                  <a:pt x="9396529" y="1914490"/>
                  <a:pt x="9401657" y="1910484"/>
                  <a:pt x="9405230" y="1908688"/>
                </a:cubicBezTo>
                <a:close/>
                <a:moveTo>
                  <a:pt x="4212109" y="1896524"/>
                </a:moveTo>
                <a:cubicBezTo>
                  <a:pt x="4208069" y="1895696"/>
                  <a:pt x="4208335" y="1897195"/>
                  <a:pt x="4216948" y="1901849"/>
                </a:cubicBezTo>
                <a:cubicBezTo>
                  <a:pt x="4221217" y="1925841"/>
                  <a:pt x="4234022" y="1997807"/>
                  <a:pt x="4255669" y="1944457"/>
                </a:cubicBezTo>
                <a:cubicBezTo>
                  <a:pt x="4275111" y="1922438"/>
                  <a:pt x="4224231" y="1899008"/>
                  <a:pt x="4212109" y="1896524"/>
                </a:cubicBezTo>
                <a:close/>
                <a:moveTo>
                  <a:pt x="9112391" y="1851749"/>
                </a:moveTo>
                <a:cubicBezTo>
                  <a:pt x="9157655" y="1851815"/>
                  <a:pt x="9200474" y="1862756"/>
                  <a:pt x="9226317" y="1876718"/>
                </a:cubicBezTo>
                <a:cubicBezTo>
                  <a:pt x="9265038" y="1919326"/>
                  <a:pt x="9265038" y="1919326"/>
                  <a:pt x="9204664" y="1930069"/>
                </a:cubicBezTo>
                <a:cubicBezTo>
                  <a:pt x="9144296" y="1940810"/>
                  <a:pt x="9079654" y="1927565"/>
                  <a:pt x="9045201" y="1908944"/>
                </a:cubicBezTo>
                <a:cubicBezTo>
                  <a:pt x="8976290" y="1871712"/>
                  <a:pt x="9006474" y="1866342"/>
                  <a:pt x="9066849" y="1855599"/>
                </a:cubicBezTo>
                <a:cubicBezTo>
                  <a:pt x="9081942" y="1852914"/>
                  <a:pt x="9097302" y="1851727"/>
                  <a:pt x="9112391" y="1851749"/>
                </a:cubicBezTo>
                <a:close/>
                <a:moveTo>
                  <a:pt x="8815475" y="1779096"/>
                </a:moveTo>
                <a:cubicBezTo>
                  <a:pt x="8844499" y="1779152"/>
                  <a:pt x="8868125" y="1788870"/>
                  <a:pt x="8872927" y="1815859"/>
                </a:cubicBezTo>
                <a:cubicBezTo>
                  <a:pt x="8872927" y="1815859"/>
                  <a:pt x="8691811" y="1848085"/>
                  <a:pt x="8696079" y="1872072"/>
                </a:cubicBezTo>
                <a:cubicBezTo>
                  <a:pt x="8665888" y="1877444"/>
                  <a:pt x="8639972" y="1906802"/>
                  <a:pt x="8635704" y="1882815"/>
                </a:cubicBezTo>
                <a:cubicBezTo>
                  <a:pt x="8631436" y="1858828"/>
                  <a:pt x="8657351" y="1829465"/>
                  <a:pt x="8687542" y="1824093"/>
                </a:cubicBezTo>
                <a:cubicBezTo>
                  <a:pt x="8703739" y="1805745"/>
                  <a:pt x="8767103" y="1779001"/>
                  <a:pt x="8815475" y="1779096"/>
                </a:cubicBezTo>
                <a:close/>
                <a:moveTo>
                  <a:pt x="5626855" y="1774726"/>
                </a:moveTo>
                <a:cubicBezTo>
                  <a:pt x="5661307" y="1793342"/>
                  <a:pt x="5631123" y="1798713"/>
                  <a:pt x="5626855" y="1774726"/>
                </a:cubicBezTo>
                <a:close/>
                <a:moveTo>
                  <a:pt x="7588343" y="1772194"/>
                </a:moveTo>
                <a:cubicBezTo>
                  <a:pt x="7588343" y="1772194"/>
                  <a:pt x="7665784" y="1857406"/>
                  <a:pt x="7665784" y="1857406"/>
                </a:cubicBezTo>
                <a:cubicBezTo>
                  <a:pt x="7644137" y="1910756"/>
                  <a:pt x="7540773" y="1854902"/>
                  <a:pt x="7514857" y="1884260"/>
                </a:cubicBezTo>
                <a:cubicBezTo>
                  <a:pt x="7484667" y="1889632"/>
                  <a:pt x="7428567" y="1924360"/>
                  <a:pt x="7420031" y="1876386"/>
                </a:cubicBezTo>
                <a:cubicBezTo>
                  <a:pt x="7420031" y="1876386"/>
                  <a:pt x="7471862" y="1817666"/>
                  <a:pt x="7471862" y="1817666"/>
                </a:cubicBezTo>
                <a:cubicBezTo>
                  <a:pt x="7497784" y="1788307"/>
                  <a:pt x="7502052" y="1812294"/>
                  <a:pt x="7588343" y="1772194"/>
                </a:cubicBezTo>
                <a:close/>
                <a:moveTo>
                  <a:pt x="4036138" y="1760784"/>
                </a:moveTo>
                <a:cubicBezTo>
                  <a:pt x="4014490" y="1814129"/>
                  <a:pt x="4100780" y="1774029"/>
                  <a:pt x="4100780" y="1774029"/>
                </a:cubicBezTo>
                <a:cubicBezTo>
                  <a:pt x="4100780" y="1774029"/>
                  <a:pt x="4036138" y="1760784"/>
                  <a:pt x="4036138" y="1760784"/>
                </a:cubicBezTo>
                <a:close/>
                <a:moveTo>
                  <a:pt x="8136672" y="1752740"/>
                </a:moveTo>
                <a:cubicBezTo>
                  <a:pt x="8157684" y="1755962"/>
                  <a:pt x="8171404" y="1767440"/>
                  <a:pt x="8148765" y="1771469"/>
                </a:cubicBezTo>
                <a:cubicBezTo>
                  <a:pt x="8118575" y="1776840"/>
                  <a:pt x="8114307" y="1752853"/>
                  <a:pt x="8114307" y="1752853"/>
                </a:cubicBezTo>
                <a:cubicBezTo>
                  <a:pt x="8121854" y="1751510"/>
                  <a:pt x="8129668" y="1751666"/>
                  <a:pt x="8136672" y="1752740"/>
                </a:cubicBezTo>
                <a:close/>
                <a:moveTo>
                  <a:pt x="1044361" y="1748649"/>
                </a:moveTo>
                <a:cubicBezTo>
                  <a:pt x="1078814" y="1767265"/>
                  <a:pt x="1048629" y="1772636"/>
                  <a:pt x="1044361" y="1748649"/>
                </a:cubicBezTo>
                <a:close/>
                <a:moveTo>
                  <a:pt x="1049361" y="1742984"/>
                </a:moveTo>
                <a:lnTo>
                  <a:pt x="1048006" y="1744520"/>
                </a:lnTo>
                <a:cubicBezTo>
                  <a:pt x="1045981" y="1746814"/>
                  <a:pt x="1044361" y="1748649"/>
                  <a:pt x="1044361" y="1748649"/>
                </a:cubicBezTo>
                <a:close/>
                <a:moveTo>
                  <a:pt x="692494" y="1740105"/>
                </a:moveTo>
                <a:cubicBezTo>
                  <a:pt x="708120" y="1740418"/>
                  <a:pt x="716733" y="1745072"/>
                  <a:pt x="703775" y="1759751"/>
                </a:cubicBezTo>
                <a:cubicBezTo>
                  <a:pt x="703775" y="1759751"/>
                  <a:pt x="643401" y="1770494"/>
                  <a:pt x="639133" y="1746507"/>
                </a:cubicBezTo>
                <a:cubicBezTo>
                  <a:pt x="654228" y="1743821"/>
                  <a:pt x="676868" y="1739792"/>
                  <a:pt x="692494" y="1740105"/>
                </a:cubicBezTo>
                <a:close/>
                <a:moveTo>
                  <a:pt x="5242799" y="1739090"/>
                </a:moveTo>
                <a:cubicBezTo>
                  <a:pt x="5245333" y="1738978"/>
                  <a:pt x="5247015" y="1740226"/>
                  <a:pt x="5247549" y="1743225"/>
                </a:cubicBezTo>
                <a:cubicBezTo>
                  <a:pt x="5251817" y="1767212"/>
                  <a:pt x="5199980" y="1825934"/>
                  <a:pt x="5165527" y="1807312"/>
                </a:cubicBezTo>
                <a:cubicBezTo>
                  <a:pt x="5165527" y="1807312"/>
                  <a:pt x="5225057" y="1739876"/>
                  <a:pt x="5242799" y="1739090"/>
                </a:cubicBezTo>
                <a:close/>
                <a:moveTo>
                  <a:pt x="1055295" y="1736263"/>
                </a:moveTo>
                <a:lnTo>
                  <a:pt x="1049361" y="1742984"/>
                </a:lnTo>
                <a:lnTo>
                  <a:pt x="1054080" y="1737639"/>
                </a:lnTo>
                <a:cubicBezTo>
                  <a:pt x="1055700" y="1735805"/>
                  <a:pt x="1056510" y="1734887"/>
                  <a:pt x="1055295" y="1736263"/>
                </a:cubicBezTo>
                <a:close/>
                <a:moveTo>
                  <a:pt x="5622516" y="1676506"/>
                </a:moveTo>
                <a:cubicBezTo>
                  <a:pt x="5626760" y="1675751"/>
                  <a:pt x="5609782" y="1678772"/>
                  <a:pt x="5609782" y="1678772"/>
                </a:cubicBezTo>
                <a:cubicBezTo>
                  <a:pt x="5617328" y="1677430"/>
                  <a:pt x="5621101" y="1676758"/>
                  <a:pt x="5622516" y="1676506"/>
                </a:cubicBezTo>
                <a:close/>
                <a:moveTo>
                  <a:pt x="1685390" y="1675874"/>
                </a:moveTo>
                <a:lnTo>
                  <a:pt x="1686206" y="1680462"/>
                </a:lnTo>
                <a:cubicBezTo>
                  <a:pt x="1686540" y="1682336"/>
                  <a:pt x="1686807" y="1683836"/>
                  <a:pt x="1686807" y="1683836"/>
                </a:cubicBezTo>
                <a:close/>
                <a:moveTo>
                  <a:pt x="1702588" y="1674066"/>
                </a:moveTo>
                <a:cubicBezTo>
                  <a:pt x="1714309" y="1674300"/>
                  <a:pt x="1712650" y="1697798"/>
                  <a:pt x="1686807" y="1683836"/>
                </a:cubicBezTo>
                <a:cubicBezTo>
                  <a:pt x="1693287" y="1676495"/>
                  <a:pt x="1698681" y="1673988"/>
                  <a:pt x="1702588" y="1674066"/>
                </a:cubicBezTo>
                <a:close/>
                <a:moveTo>
                  <a:pt x="1685006" y="1673714"/>
                </a:moveTo>
                <a:lnTo>
                  <a:pt x="1685390" y="1675874"/>
                </a:lnTo>
                <a:lnTo>
                  <a:pt x="1685206" y="1674839"/>
                </a:lnTo>
                <a:cubicBezTo>
                  <a:pt x="1684939" y="1673339"/>
                  <a:pt x="1684806" y="1672590"/>
                  <a:pt x="1685006" y="1673714"/>
                </a:cubicBezTo>
                <a:close/>
                <a:moveTo>
                  <a:pt x="5590999" y="1671672"/>
                </a:moveTo>
                <a:cubicBezTo>
                  <a:pt x="5594973" y="1672125"/>
                  <a:pt x="5601167" y="1674117"/>
                  <a:pt x="5609782" y="1678772"/>
                </a:cubicBezTo>
                <a:cubicBezTo>
                  <a:pt x="5587139" y="1682801"/>
                  <a:pt x="5579077" y="1670313"/>
                  <a:pt x="5590999" y="1671672"/>
                </a:cubicBezTo>
                <a:close/>
                <a:moveTo>
                  <a:pt x="5411592" y="1615040"/>
                </a:moveTo>
                <a:cubicBezTo>
                  <a:pt x="5381401" y="1620412"/>
                  <a:pt x="5411592" y="1615040"/>
                  <a:pt x="5411592" y="1615040"/>
                </a:cubicBezTo>
                <a:close/>
                <a:moveTo>
                  <a:pt x="1419706" y="1582872"/>
                </a:moveTo>
                <a:cubicBezTo>
                  <a:pt x="1419706" y="1582872"/>
                  <a:pt x="1579174" y="1603991"/>
                  <a:pt x="1579174" y="1603991"/>
                </a:cubicBezTo>
                <a:cubicBezTo>
                  <a:pt x="1553259" y="1633353"/>
                  <a:pt x="1458433" y="1625474"/>
                  <a:pt x="1428242" y="1630846"/>
                </a:cubicBezTo>
                <a:cubicBezTo>
                  <a:pt x="1372143" y="1665580"/>
                  <a:pt x="1372143" y="1665580"/>
                  <a:pt x="1307499" y="1652330"/>
                </a:cubicBezTo>
                <a:cubicBezTo>
                  <a:pt x="1242857" y="1639085"/>
                  <a:pt x="1389522" y="1588243"/>
                  <a:pt x="1419706" y="1582872"/>
                </a:cubicBezTo>
                <a:close/>
                <a:moveTo>
                  <a:pt x="3078496" y="1574648"/>
                </a:moveTo>
                <a:cubicBezTo>
                  <a:pt x="3095075" y="1569378"/>
                  <a:pt x="3132233" y="1581326"/>
                  <a:pt x="3135434" y="1599317"/>
                </a:cubicBezTo>
                <a:cubicBezTo>
                  <a:pt x="3139703" y="1623309"/>
                  <a:pt x="3109518" y="1628679"/>
                  <a:pt x="3079335" y="1634050"/>
                </a:cubicBezTo>
                <a:cubicBezTo>
                  <a:pt x="3100982" y="1580700"/>
                  <a:pt x="3070798" y="1586071"/>
                  <a:pt x="3070798" y="1586071"/>
                </a:cubicBezTo>
                <a:cubicBezTo>
                  <a:pt x="3069731" y="1580074"/>
                  <a:pt x="3072970" y="1576404"/>
                  <a:pt x="3078496" y="1574648"/>
                </a:cubicBezTo>
                <a:close/>
                <a:moveTo>
                  <a:pt x="4983292" y="1557065"/>
                </a:moveTo>
                <a:cubicBezTo>
                  <a:pt x="4978447" y="1554447"/>
                  <a:pt x="4997826" y="1564918"/>
                  <a:pt x="4997826" y="1564918"/>
                </a:cubicBezTo>
                <a:cubicBezTo>
                  <a:pt x="4989213" y="1560264"/>
                  <a:pt x="4984907" y="1557937"/>
                  <a:pt x="4983292" y="1557065"/>
                </a:cubicBezTo>
                <a:close/>
                <a:moveTo>
                  <a:pt x="7014716" y="1527956"/>
                </a:moveTo>
                <a:lnTo>
                  <a:pt x="7014744" y="1529325"/>
                </a:lnTo>
                <a:cubicBezTo>
                  <a:pt x="7015115" y="1547820"/>
                  <a:pt x="7014199" y="1608306"/>
                  <a:pt x="6972119" y="1634353"/>
                </a:cubicBezTo>
                <a:cubicBezTo>
                  <a:pt x="6976388" y="1658345"/>
                  <a:pt x="6890097" y="1698445"/>
                  <a:pt x="6851377" y="1655837"/>
                </a:cubicBezTo>
                <a:cubicBezTo>
                  <a:pt x="6847108" y="1631849"/>
                  <a:pt x="6873024" y="1602492"/>
                  <a:pt x="6903209" y="1597121"/>
                </a:cubicBezTo>
                <a:cubicBezTo>
                  <a:pt x="6933399" y="1591750"/>
                  <a:pt x="6933399" y="1591750"/>
                  <a:pt x="6963583" y="1586379"/>
                </a:cubicBezTo>
                <a:cubicBezTo>
                  <a:pt x="6983019" y="1564357"/>
                  <a:pt x="6985477" y="1545358"/>
                  <a:pt x="6998228" y="1534969"/>
                </a:cubicBezTo>
                <a:close/>
                <a:moveTo>
                  <a:pt x="917983" y="1527908"/>
                </a:moveTo>
                <a:cubicBezTo>
                  <a:pt x="966079" y="1527470"/>
                  <a:pt x="1037198" y="1533376"/>
                  <a:pt x="1040399" y="1551366"/>
                </a:cubicBezTo>
                <a:cubicBezTo>
                  <a:pt x="1079126" y="1593974"/>
                  <a:pt x="980030" y="1562108"/>
                  <a:pt x="949840" y="1567479"/>
                </a:cubicBezTo>
                <a:cubicBezTo>
                  <a:pt x="889466" y="1578222"/>
                  <a:pt x="855014" y="1559605"/>
                  <a:pt x="790372" y="1546361"/>
                </a:cubicBezTo>
                <a:cubicBezTo>
                  <a:pt x="816293" y="1516997"/>
                  <a:pt x="850746" y="1535618"/>
                  <a:pt x="880930" y="1530247"/>
                </a:cubicBezTo>
                <a:cubicBezTo>
                  <a:pt x="888477" y="1528904"/>
                  <a:pt x="901951" y="1528054"/>
                  <a:pt x="917983" y="1527908"/>
                </a:cubicBezTo>
                <a:close/>
                <a:moveTo>
                  <a:pt x="7014635" y="1523930"/>
                </a:moveTo>
                <a:cubicBezTo>
                  <a:pt x="7014687" y="1523534"/>
                  <a:pt x="7014887" y="1524659"/>
                  <a:pt x="7015420" y="1527657"/>
                </a:cubicBezTo>
                <a:lnTo>
                  <a:pt x="7014716" y="1527956"/>
                </a:lnTo>
                <a:close/>
                <a:moveTo>
                  <a:pt x="7636217" y="1516189"/>
                </a:moveTo>
                <a:cubicBezTo>
                  <a:pt x="7666401" y="1510819"/>
                  <a:pt x="7614564" y="1569541"/>
                  <a:pt x="7610296" y="1545553"/>
                </a:cubicBezTo>
                <a:cubicBezTo>
                  <a:pt x="7584380" y="1574911"/>
                  <a:pt x="7618832" y="1593528"/>
                  <a:pt x="7592917" y="1622890"/>
                </a:cubicBezTo>
                <a:cubicBezTo>
                  <a:pt x="7571269" y="1676235"/>
                  <a:pt x="7484979" y="1716340"/>
                  <a:pt x="7428873" y="1751070"/>
                </a:cubicBezTo>
                <a:cubicBezTo>
                  <a:pt x="7372767" y="1785799"/>
                  <a:pt x="7320936" y="1844520"/>
                  <a:pt x="7264830" y="1879250"/>
                </a:cubicBezTo>
                <a:cubicBezTo>
                  <a:pt x="7234640" y="1884621"/>
                  <a:pt x="7182809" y="1943342"/>
                  <a:pt x="7178541" y="1919355"/>
                </a:cubicBezTo>
                <a:cubicBezTo>
                  <a:pt x="7178541" y="1919355"/>
                  <a:pt x="7230371" y="1860634"/>
                  <a:pt x="7230371" y="1860634"/>
                </a:cubicBezTo>
                <a:cubicBezTo>
                  <a:pt x="7260562" y="1855262"/>
                  <a:pt x="7290746" y="1849892"/>
                  <a:pt x="7282209" y="1801913"/>
                </a:cubicBezTo>
                <a:cubicBezTo>
                  <a:pt x="7338315" y="1767183"/>
                  <a:pt x="7308131" y="1772554"/>
                  <a:pt x="7273673" y="1753938"/>
                </a:cubicBezTo>
                <a:cubicBezTo>
                  <a:pt x="7239220" y="1735317"/>
                  <a:pt x="7230684" y="1687343"/>
                  <a:pt x="7295326" y="1700588"/>
                </a:cubicBezTo>
                <a:cubicBezTo>
                  <a:pt x="7329778" y="1719204"/>
                  <a:pt x="7394421" y="1732453"/>
                  <a:pt x="7446252" y="1673733"/>
                </a:cubicBezTo>
                <a:cubicBezTo>
                  <a:pt x="7472174" y="1644374"/>
                  <a:pt x="7467905" y="1620382"/>
                  <a:pt x="7463637" y="1596395"/>
                </a:cubicBezTo>
                <a:cubicBezTo>
                  <a:pt x="7463637" y="1596395"/>
                  <a:pt x="7420642" y="1529800"/>
                  <a:pt x="7450832" y="1524429"/>
                </a:cubicBezTo>
                <a:cubicBezTo>
                  <a:pt x="7450832" y="1524429"/>
                  <a:pt x="7493821" y="1591024"/>
                  <a:pt x="7524005" y="1585653"/>
                </a:cubicBezTo>
                <a:cubicBezTo>
                  <a:pt x="7584380" y="1574911"/>
                  <a:pt x="7606027" y="1521561"/>
                  <a:pt x="7636217" y="1516189"/>
                </a:cubicBezTo>
                <a:close/>
                <a:moveTo>
                  <a:pt x="3615498" y="1496982"/>
                </a:moveTo>
                <a:lnTo>
                  <a:pt x="3615948" y="1499512"/>
                </a:lnTo>
                <a:cubicBezTo>
                  <a:pt x="3616149" y="1500636"/>
                  <a:pt x="3616015" y="1499887"/>
                  <a:pt x="3615748" y="1498387"/>
                </a:cubicBezTo>
                <a:close/>
                <a:moveTo>
                  <a:pt x="7259042" y="1496684"/>
                </a:moveTo>
                <a:cubicBezTo>
                  <a:pt x="7274135" y="1493998"/>
                  <a:pt x="7291363" y="1503307"/>
                  <a:pt x="7295632" y="1527297"/>
                </a:cubicBezTo>
                <a:cubicBezTo>
                  <a:pt x="7278253" y="1604634"/>
                  <a:pt x="7213610" y="1591384"/>
                  <a:pt x="7235258" y="1538039"/>
                </a:cubicBezTo>
                <a:cubicBezTo>
                  <a:pt x="7230989" y="1514050"/>
                  <a:pt x="7243948" y="1499369"/>
                  <a:pt x="7259042" y="1496684"/>
                </a:cubicBezTo>
                <a:close/>
                <a:moveTo>
                  <a:pt x="3614148" y="1489392"/>
                </a:moveTo>
                <a:cubicBezTo>
                  <a:pt x="3614148" y="1489392"/>
                  <a:pt x="3614415" y="1490891"/>
                  <a:pt x="3614748" y="1492765"/>
                </a:cubicBezTo>
                <a:lnTo>
                  <a:pt x="3615498" y="1496982"/>
                </a:lnTo>
                <a:close/>
                <a:moveTo>
                  <a:pt x="1793716" y="1488869"/>
                </a:moveTo>
                <a:cubicBezTo>
                  <a:pt x="1807593" y="1487560"/>
                  <a:pt x="1824020" y="1492371"/>
                  <a:pt x="1842313" y="1507677"/>
                </a:cubicBezTo>
                <a:cubicBezTo>
                  <a:pt x="1846581" y="1531664"/>
                  <a:pt x="1876772" y="1526292"/>
                  <a:pt x="1906956" y="1520922"/>
                </a:cubicBezTo>
                <a:cubicBezTo>
                  <a:pt x="1937140" y="1515551"/>
                  <a:pt x="1997514" y="1504809"/>
                  <a:pt x="1971597" y="1534166"/>
                </a:cubicBezTo>
                <a:cubicBezTo>
                  <a:pt x="1911224" y="1544909"/>
                  <a:pt x="1816397" y="1537035"/>
                  <a:pt x="1756023" y="1547777"/>
                </a:cubicBezTo>
                <a:cubicBezTo>
                  <a:pt x="1733385" y="1551805"/>
                  <a:pt x="1752082" y="1492796"/>
                  <a:pt x="1793716" y="1488869"/>
                </a:cubicBezTo>
                <a:close/>
                <a:moveTo>
                  <a:pt x="7883255" y="1431782"/>
                </a:moveTo>
                <a:lnTo>
                  <a:pt x="7887249" y="1432517"/>
                </a:lnTo>
                <a:cubicBezTo>
                  <a:pt x="7893266" y="1434878"/>
                  <a:pt x="7898783" y="1438537"/>
                  <a:pt x="7903624" y="1443863"/>
                </a:cubicBezTo>
                <a:close/>
                <a:moveTo>
                  <a:pt x="7871526" y="1424825"/>
                </a:moveTo>
                <a:lnTo>
                  <a:pt x="7883255" y="1431782"/>
                </a:lnTo>
                <a:lnTo>
                  <a:pt x="7867880" y="1428954"/>
                </a:lnTo>
                <a:cubicBezTo>
                  <a:pt x="7826859" y="1428132"/>
                  <a:pt x="7774262" y="1460694"/>
                  <a:pt x="7748423" y="1446732"/>
                </a:cubicBezTo>
                <a:cubicBezTo>
                  <a:pt x="7793704" y="1438675"/>
                  <a:pt x="7836580" y="1417123"/>
                  <a:pt x="7871526" y="1424825"/>
                </a:cubicBezTo>
                <a:close/>
                <a:moveTo>
                  <a:pt x="1288573" y="1422910"/>
                </a:moveTo>
                <a:cubicBezTo>
                  <a:pt x="1293895" y="1422737"/>
                  <a:pt x="1298201" y="1425064"/>
                  <a:pt x="1299268" y="1431061"/>
                </a:cubicBezTo>
                <a:cubicBezTo>
                  <a:pt x="1303537" y="1455052"/>
                  <a:pt x="1277621" y="1484410"/>
                  <a:pt x="1273353" y="1460423"/>
                </a:cubicBezTo>
                <a:cubicBezTo>
                  <a:pt x="1247513" y="1446457"/>
                  <a:pt x="1272610" y="1423431"/>
                  <a:pt x="1288573" y="1422910"/>
                </a:cubicBezTo>
                <a:close/>
                <a:moveTo>
                  <a:pt x="6933704" y="1418454"/>
                </a:moveTo>
                <a:cubicBezTo>
                  <a:pt x="6877598" y="1453188"/>
                  <a:pt x="6903520" y="1423825"/>
                  <a:pt x="6933704" y="1418454"/>
                </a:cubicBezTo>
                <a:close/>
                <a:moveTo>
                  <a:pt x="6933704" y="1418454"/>
                </a:moveTo>
                <a:cubicBezTo>
                  <a:pt x="6933704" y="1418454"/>
                  <a:pt x="6912057" y="1471804"/>
                  <a:pt x="6933704" y="1418454"/>
                </a:cubicBezTo>
                <a:close/>
                <a:moveTo>
                  <a:pt x="7334664" y="1396609"/>
                </a:moveTo>
                <a:cubicBezTo>
                  <a:pt x="7338932" y="1420596"/>
                  <a:pt x="7313011" y="1449960"/>
                  <a:pt x="7313011" y="1449960"/>
                </a:cubicBezTo>
                <a:cubicBezTo>
                  <a:pt x="7278558" y="1431338"/>
                  <a:pt x="7304474" y="1401981"/>
                  <a:pt x="7334664" y="1396609"/>
                </a:cubicBezTo>
                <a:close/>
                <a:moveTo>
                  <a:pt x="8066001" y="1380169"/>
                </a:moveTo>
                <a:cubicBezTo>
                  <a:pt x="8078338" y="1375653"/>
                  <a:pt x="8081539" y="1393646"/>
                  <a:pt x="8084740" y="1411637"/>
                </a:cubicBezTo>
                <a:cubicBezTo>
                  <a:pt x="8063087" y="1464988"/>
                  <a:pt x="8028634" y="1446366"/>
                  <a:pt x="8050282" y="1393021"/>
                </a:cubicBezTo>
                <a:cubicBezTo>
                  <a:pt x="8056762" y="1385680"/>
                  <a:pt x="8061889" y="1381674"/>
                  <a:pt x="8066001" y="1380169"/>
                </a:cubicBezTo>
                <a:close/>
                <a:moveTo>
                  <a:pt x="3312594" y="1369807"/>
                </a:moveTo>
                <a:cubicBezTo>
                  <a:pt x="3314728" y="1381802"/>
                  <a:pt x="3313908" y="1388135"/>
                  <a:pt x="3311478" y="1390887"/>
                </a:cubicBezTo>
                <a:lnTo>
                  <a:pt x="3304401" y="1390623"/>
                </a:lnTo>
                <a:lnTo>
                  <a:pt x="3309940" y="1384975"/>
                </a:lnTo>
                <a:cubicBezTo>
                  <a:pt x="3312575" y="1380639"/>
                  <a:pt x="3313661" y="1375805"/>
                  <a:pt x="3312594" y="1369807"/>
                </a:cubicBezTo>
                <a:close/>
                <a:moveTo>
                  <a:pt x="7224402" y="1356677"/>
                </a:moveTo>
                <a:cubicBezTo>
                  <a:pt x="7230195" y="1356419"/>
                  <a:pt x="7234502" y="1358746"/>
                  <a:pt x="7235569" y="1364743"/>
                </a:cubicBezTo>
                <a:cubicBezTo>
                  <a:pt x="7274290" y="1407351"/>
                  <a:pt x="7183732" y="1423464"/>
                  <a:pt x="7179464" y="1399478"/>
                </a:cubicBezTo>
                <a:cubicBezTo>
                  <a:pt x="7176262" y="1381483"/>
                  <a:pt x="7207021" y="1357449"/>
                  <a:pt x="7224402" y="1356677"/>
                </a:cubicBezTo>
                <a:close/>
                <a:moveTo>
                  <a:pt x="2984123" y="1347821"/>
                </a:moveTo>
                <a:cubicBezTo>
                  <a:pt x="2997657" y="1350055"/>
                  <a:pt x="3003259" y="1381541"/>
                  <a:pt x="3006460" y="1399531"/>
                </a:cubicBezTo>
                <a:cubicBezTo>
                  <a:pt x="2980544" y="1428888"/>
                  <a:pt x="2976276" y="1404901"/>
                  <a:pt x="2950361" y="1434259"/>
                </a:cubicBezTo>
                <a:cubicBezTo>
                  <a:pt x="2924439" y="1463623"/>
                  <a:pt x="2984813" y="1452881"/>
                  <a:pt x="2989081" y="1476868"/>
                </a:cubicBezTo>
                <a:cubicBezTo>
                  <a:pt x="3027802" y="1519476"/>
                  <a:pt x="2967435" y="1530217"/>
                  <a:pt x="2941512" y="1559576"/>
                </a:cubicBezTo>
                <a:cubicBezTo>
                  <a:pt x="2945781" y="1583569"/>
                  <a:pt x="2954317" y="1631543"/>
                  <a:pt x="2919865" y="1612926"/>
                </a:cubicBezTo>
                <a:cubicBezTo>
                  <a:pt x="2885413" y="1594310"/>
                  <a:pt x="2894255" y="1468994"/>
                  <a:pt x="2920170" y="1439631"/>
                </a:cubicBezTo>
                <a:cubicBezTo>
                  <a:pt x="2920170" y="1439631"/>
                  <a:pt x="2937556" y="1362293"/>
                  <a:pt x="2967739" y="1356922"/>
                </a:cubicBezTo>
                <a:cubicBezTo>
                  <a:pt x="2974218" y="1349583"/>
                  <a:pt x="2979611" y="1347077"/>
                  <a:pt x="2984123" y="1347821"/>
                </a:cubicBezTo>
                <a:close/>
                <a:moveTo>
                  <a:pt x="4239519" y="1328621"/>
                </a:moveTo>
                <a:cubicBezTo>
                  <a:pt x="4239519" y="1328621"/>
                  <a:pt x="4209335" y="1333992"/>
                  <a:pt x="4239519" y="1328621"/>
                </a:cubicBezTo>
                <a:close/>
                <a:moveTo>
                  <a:pt x="4239519" y="1328621"/>
                </a:moveTo>
                <a:cubicBezTo>
                  <a:pt x="4269709" y="1323249"/>
                  <a:pt x="4243788" y="1352613"/>
                  <a:pt x="4239519" y="1328621"/>
                </a:cubicBezTo>
                <a:close/>
                <a:moveTo>
                  <a:pt x="7446869" y="1327146"/>
                </a:moveTo>
                <a:cubicBezTo>
                  <a:pt x="7455406" y="1375125"/>
                  <a:pt x="7425222" y="1380496"/>
                  <a:pt x="7446869" y="1327146"/>
                </a:cubicBezTo>
                <a:close/>
                <a:moveTo>
                  <a:pt x="3098759" y="1304997"/>
                </a:moveTo>
                <a:cubicBezTo>
                  <a:pt x="3142974" y="1299837"/>
                  <a:pt x="3252258" y="1358889"/>
                  <a:pt x="3282403" y="1375179"/>
                </a:cubicBezTo>
                <a:cubicBezTo>
                  <a:pt x="3282403" y="1375179"/>
                  <a:pt x="3292085" y="1385830"/>
                  <a:pt x="3300700" y="1390485"/>
                </a:cubicBezTo>
                <a:lnTo>
                  <a:pt x="3304401" y="1390623"/>
                </a:lnTo>
                <a:lnTo>
                  <a:pt x="3297995" y="1397155"/>
                </a:lnTo>
                <a:cubicBezTo>
                  <a:pt x="3287741" y="1405167"/>
                  <a:pt x="3273714" y="1413850"/>
                  <a:pt x="3260756" y="1428528"/>
                </a:cubicBezTo>
                <a:cubicBezTo>
                  <a:pt x="3234840" y="1457886"/>
                  <a:pt x="3243377" y="1505865"/>
                  <a:pt x="3243377" y="1505865"/>
                </a:cubicBezTo>
                <a:cubicBezTo>
                  <a:pt x="3217455" y="1535229"/>
                  <a:pt x="3217455" y="1535229"/>
                  <a:pt x="3183003" y="1516608"/>
                </a:cubicBezTo>
                <a:cubicBezTo>
                  <a:pt x="3148551" y="1497992"/>
                  <a:pt x="3178735" y="1492621"/>
                  <a:pt x="3174466" y="1468629"/>
                </a:cubicBezTo>
                <a:cubicBezTo>
                  <a:pt x="3196114" y="1415284"/>
                  <a:pt x="3165930" y="1420654"/>
                  <a:pt x="3131477" y="1402033"/>
                </a:cubicBezTo>
                <a:cubicBezTo>
                  <a:pt x="3127209" y="1378046"/>
                  <a:pt x="3058298" y="1340809"/>
                  <a:pt x="3084213" y="1311451"/>
                </a:cubicBezTo>
                <a:cubicBezTo>
                  <a:pt x="3087454" y="1307781"/>
                  <a:pt x="3092442" y="1305734"/>
                  <a:pt x="3098759" y="1304997"/>
                </a:cubicBezTo>
                <a:close/>
                <a:moveTo>
                  <a:pt x="7867249" y="1296868"/>
                </a:moveTo>
                <a:cubicBezTo>
                  <a:pt x="7870138" y="1296692"/>
                  <a:pt x="7873707" y="1297603"/>
                  <a:pt x="7878014" y="1299930"/>
                </a:cubicBezTo>
                <a:cubicBezTo>
                  <a:pt x="7882282" y="1323917"/>
                  <a:pt x="7921003" y="1366526"/>
                  <a:pt x="7886551" y="1347909"/>
                </a:cubicBezTo>
                <a:cubicBezTo>
                  <a:pt x="7860134" y="1352610"/>
                  <a:pt x="7847028" y="1298098"/>
                  <a:pt x="7867249" y="1296868"/>
                </a:cubicBezTo>
                <a:close/>
                <a:moveTo>
                  <a:pt x="7429147" y="1293176"/>
                </a:moveTo>
                <a:cubicBezTo>
                  <a:pt x="7432920" y="1292504"/>
                  <a:pt x="7442600" y="1303156"/>
                  <a:pt x="7446869" y="1327146"/>
                </a:cubicBezTo>
                <a:cubicBezTo>
                  <a:pt x="7427509" y="1305842"/>
                  <a:pt x="7425374" y="1293847"/>
                  <a:pt x="7429147" y="1293176"/>
                </a:cubicBezTo>
                <a:close/>
                <a:moveTo>
                  <a:pt x="2336843" y="1289753"/>
                </a:moveTo>
                <a:cubicBezTo>
                  <a:pt x="2403122" y="1290334"/>
                  <a:pt x="2474242" y="1296241"/>
                  <a:pt x="2489338" y="1293555"/>
                </a:cubicBezTo>
                <a:cubicBezTo>
                  <a:pt x="2519522" y="1288184"/>
                  <a:pt x="2553981" y="1306805"/>
                  <a:pt x="2528059" y="1336164"/>
                </a:cubicBezTo>
                <a:cubicBezTo>
                  <a:pt x="2497874" y="1341534"/>
                  <a:pt x="2433232" y="1328290"/>
                  <a:pt x="2403048" y="1333660"/>
                </a:cubicBezTo>
                <a:cubicBezTo>
                  <a:pt x="2403048" y="1333660"/>
                  <a:pt x="2213394" y="1317907"/>
                  <a:pt x="2213394" y="1317907"/>
                </a:cubicBezTo>
                <a:cubicBezTo>
                  <a:pt x="2209126" y="1293918"/>
                  <a:pt x="2270564" y="1289173"/>
                  <a:pt x="2336843" y="1289753"/>
                </a:cubicBezTo>
                <a:close/>
                <a:moveTo>
                  <a:pt x="8100810" y="1274981"/>
                </a:moveTo>
                <a:cubicBezTo>
                  <a:pt x="8115976" y="1269963"/>
                  <a:pt x="8147478" y="1282919"/>
                  <a:pt x="8128042" y="1304941"/>
                </a:cubicBezTo>
                <a:cubicBezTo>
                  <a:pt x="8158226" y="1299570"/>
                  <a:pt x="8196946" y="1342174"/>
                  <a:pt x="8171031" y="1371537"/>
                </a:cubicBezTo>
                <a:cubicBezTo>
                  <a:pt x="8145115" y="1400894"/>
                  <a:pt x="8140847" y="1376907"/>
                  <a:pt x="8136578" y="1352915"/>
                </a:cubicBezTo>
                <a:cubicBezTo>
                  <a:pt x="8132310" y="1328928"/>
                  <a:pt x="8097851" y="1310312"/>
                  <a:pt x="8093582" y="1286321"/>
                </a:cubicBezTo>
                <a:cubicBezTo>
                  <a:pt x="8092515" y="1280324"/>
                  <a:pt x="8095755" y="1276654"/>
                  <a:pt x="8100810" y="1274981"/>
                </a:cubicBezTo>
                <a:close/>
                <a:moveTo>
                  <a:pt x="3301655" y="1270554"/>
                </a:moveTo>
                <a:lnTo>
                  <a:pt x="3295520" y="1273853"/>
                </a:lnTo>
                <a:lnTo>
                  <a:pt x="3284164" y="1272954"/>
                </a:lnTo>
                <a:close/>
                <a:moveTo>
                  <a:pt x="5438125" y="1239095"/>
                </a:moveTo>
                <a:cubicBezTo>
                  <a:pt x="5468309" y="1233724"/>
                  <a:pt x="5507030" y="1276333"/>
                  <a:pt x="5481114" y="1305691"/>
                </a:cubicBezTo>
                <a:cubicBezTo>
                  <a:pt x="5515566" y="1324307"/>
                  <a:pt x="5653389" y="1398781"/>
                  <a:pt x="5524103" y="1372286"/>
                </a:cubicBezTo>
                <a:cubicBezTo>
                  <a:pt x="5489651" y="1353670"/>
                  <a:pt x="5347567" y="1255208"/>
                  <a:pt x="5438125" y="1239095"/>
                </a:cubicBezTo>
                <a:close/>
                <a:moveTo>
                  <a:pt x="2673083" y="1229529"/>
                </a:moveTo>
                <a:lnTo>
                  <a:pt x="2669831" y="1233213"/>
                </a:lnTo>
                <a:cubicBezTo>
                  <a:pt x="2667806" y="1235507"/>
                  <a:pt x="2666186" y="1237342"/>
                  <a:pt x="2666186" y="1237342"/>
                </a:cubicBezTo>
                <a:close/>
                <a:moveTo>
                  <a:pt x="3847407" y="1225154"/>
                </a:moveTo>
                <a:cubicBezTo>
                  <a:pt x="3847407" y="1225154"/>
                  <a:pt x="3817223" y="1230525"/>
                  <a:pt x="3847407" y="1225154"/>
                </a:cubicBezTo>
                <a:close/>
                <a:moveTo>
                  <a:pt x="2677120" y="1224956"/>
                </a:moveTo>
                <a:lnTo>
                  <a:pt x="2673083" y="1229529"/>
                </a:lnTo>
                <a:lnTo>
                  <a:pt x="2675905" y="1226332"/>
                </a:lnTo>
                <a:cubicBezTo>
                  <a:pt x="2677524" y="1224498"/>
                  <a:pt x="2678334" y="1223580"/>
                  <a:pt x="2677120" y="1224956"/>
                </a:cubicBezTo>
                <a:close/>
                <a:moveTo>
                  <a:pt x="6494328" y="1224400"/>
                </a:moveTo>
                <a:cubicBezTo>
                  <a:pt x="6524518" y="1219028"/>
                  <a:pt x="6528787" y="1243020"/>
                  <a:pt x="6494328" y="1224400"/>
                </a:cubicBezTo>
                <a:close/>
                <a:moveTo>
                  <a:pt x="6706178" y="1222670"/>
                </a:moveTo>
                <a:cubicBezTo>
                  <a:pt x="6721737" y="1222608"/>
                  <a:pt x="6735743" y="1224756"/>
                  <a:pt x="6744356" y="1229410"/>
                </a:cubicBezTo>
                <a:cubicBezTo>
                  <a:pt x="6744356" y="1229410"/>
                  <a:pt x="6726977" y="1306747"/>
                  <a:pt x="6726977" y="1306747"/>
                </a:cubicBezTo>
                <a:cubicBezTo>
                  <a:pt x="6701061" y="1336105"/>
                  <a:pt x="6632151" y="1298873"/>
                  <a:pt x="6627882" y="1274881"/>
                </a:cubicBezTo>
                <a:cubicBezTo>
                  <a:pt x="6598841" y="1242929"/>
                  <a:pt x="6659499" y="1222856"/>
                  <a:pt x="6706178" y="1222670"/>
                </a:cubicBezTo>
                <a:close/>
                <a:moveTo>
                  <a:pt x="6475549" y="1217301"/>
                </a:moveTo>
                <a:cubicBezTo>
                  <a:pt x="6479522" y="1217754"/>
                  <a:pt x="6485715" y="1219746"/>
                  <a:pt x="6494328" y="1224400"/>
                </a:cubicBezTo>
                <a:cubicBezTo>
                  <a:pt x="6471690" y="1228428"/>
                  <a:pt x="6463630" y="1215942"/>
                  <a:pt x="6475549" y="1217301"/>
                </a:cubicBezTo>
                <a:close/>
                <a:moveTo>
                  <a:pt x="3252525" y="1207259"/>
                </a:moveTo>
                <a:cubicBezTo>
                  <a:pt x="3255726" y="1225249"/>
                  <a:pt x="3244350" y="1259756"/>
                  <a:pt x="3263932" y="1271353"/>
                </a:cubicBezTo>
                <a:lnTo>
                  <a:pt x="3284164" y="1272954"/>
                </a:lnTo>
                <a:lnTo>
                  <a:pt x="3279893" y="1273540"/>
                </a:lnTo>
                <a:cubicBezTo>
                  <a:pt x="3256719" y="1274571"/>
                  <a:pt x="3233012" y="1272602"/>
                  <a:pt x="3200694" y="1265979"/>
                </a:cubicBezTo>
                <a:cubicBezTo>
                  <a:pt x="3170504" y="1271351"/>
                  <a:pt x="3105867" y="1258100"/>
                  <a:pt x="3136050" y="1252730"/>
                </a:cubicBezTo>
                <a:cubicBezTo>
                  <a:pt x="3166235" y="1247359"/>
                  <a:pt x="3226609" y="1236616"/>
                  <a:pt x="3252525" y="1207259"/>
                </a:cubicBezTo>
                <a:close/>
                <a:moveTo>
                  <a:pt x="3390106" y="1151844"/>
                </a:moveTo>
                <a:cubicBezTo>
                  <a:pt x="3412131" y="1152564"/>
                  <a:pt x="3434715" y="1181028"/>
                  <a:pt x="3437916" y="1199018"/>
                </a:cubicBezTo>
                <a:cubicBezTo>
                  <a:pt x="3446453" y="1246998"/>
                  <a:pt x="3416263" y="1252369"/>
                  <a:pt x="3355895" y="1263111"/>
                </a:cubicBezTo>
                <a:lnTo>
                  <a:pt x="3301655" y="1270554"/>
                </a:lnTo>
                <a:lnTo>
                  <a:pt x="3328829" y="1255939"/>
                </a:lnTo>
                <a:cubicBezTo>
                  <a:pt x="3351912" y="1229791"/>
                  <a:pt x="3349569" y="1183805"/>
                  <a:pt x="3369006" y="1161787"/>
                </a:cubicBezTo>
                <a:cubicBezTo>
                  <a:pt x="3375485" y="1154446"/>
                  <a:pt x="3382764" y="1151603"/>
                  <a:pt x="3390106" y="1151844"/>
                </a:cubicBezTo>
                <a:close/>
                <a:moveTo>
                  <a:pt x="4955454" y="1151736"/>
                </a:moveTo>
                <a:cubicBezTo>
                  <a:pt x="4925264" y="1157108"/>
                  <a:pt x="4955454" y="1151736"/>
                  <a:pt x="4955454" y="1151736"/>
                </a:cubicBezTo>
                <a:close/>
                <a:moveTo>
                  <a:pt x="4955454" y="1151736"/>
                </a:moveTo>
                <a:cubicBezTo>
                  <a:pt x="4959723" y="1175728"/>
                  <a:pt x="4929533" y="1181100"/>
                  <a:pt x="4955454" y="1151736"/>
                </a:cubicBezTo>
                <a:close/>
                <a:moveTo>
                  <a:pt x="1789076" y="1142831"/>
                </a:moveTo>
                <a:cubicBezTo>
                  <a:pt x="1793383" y="1145158"/>
                  <a:pt x="1795517" y="1157153"/>
                  <a:pt x="1782556" y="1171832"/>
                </a:cubicBezTo>
                <a:cubicBezTo>
                  <a:pt x="1778287" y="1147843"/>
                  <a:pt x="1784768" y="1140503"/>
                  <a:pt x="1789076" y="1142831"/>
                </a:cubicBezTo>
                <a:close/>
                <a:moveTo>
                  <a:pt x="3800750" y="1137940"/>
                </a:moveTo>
                <a:lnTo>
                  <a:pt x="3801950" y="1144688"/>
                </a:lnTo>
                <a:cubicBezTo>
                  <a:pt x="3802350" y="1146937"/>
                  <a:pt x="3801417" y="1141689"/>
                  <a:pt x="3800750" y="1137940"/>
                </a:cubicBezTo>
                <a:close/>
                <a:moveTo>
                  <a:pt x="3800149" y="1134566"/>
                </a:moveTo>
                <a:cubicBezTo>
                  <a:pt x="3830333" y="1129195"/>
                  <a:pt x="3834602" y="1153187"/>
                  <a:pt x="3800149" y="1134566"/>
                </a:cubicBezTo>
                <a:close/>
                <a:moveTo>
                  <a:pt x="3675133" y="1132064"/>
                </a:moveTo>
                <a:cubicBezTo>
                  <a:pt x="3739775" y="1145308"/>
                  <a:pt x="3649217" y="1161422"/>
                  <a:pt x="3619033" y="1166792"/>
                </a:cubicBezTo>
                <a:cubicBezTo>
                  <a:pt x="3619033" y="1166792"/>
                  <a:pt x="3644949" y="1137434"/>
                  <a:pt x="3675133" y="1132064"/>
                </a:cubicBezTo>
                <a:close/>
                <a:moveTo>
                  <a:pt x="2209431" y="1120625"/>
                </a:moveTo>
                <a:cubicBezTo>
                  <a:pt x="2213700" y="1144617"/>
                  <a:pt x="2179247" y="1125995"/>
                  <a:pt x="2209431" y="1120625"/>
                </a:cubicBezTo>
                <a:close/>
                <a:moveTo>
                  <a:pt x="2207871" y="1111855"/>
                </a:moveTo>
                <a:lnTo>
                  <a:pt x="2209431" y="1120625"/>
                </a:lnTo>
                <a:cubicBezTo>
                  <a:pt x="2209431" y="1120625"/>
                  <a:pt x="2209165" y="1119126"/>
                  <a:pt x="2208831" y="1117252"/>
                </a:cubicBezTo>
                <a:close/>
                <a:moveTo>
                  <a:pt x="2207631" y="1110505"/>
                </a:moveTo>
                <a:cubicBezTo>
                  <a:pt x="2207431" y="1109381"/>
                  <a:pt x="2207564" y="1110130"/>
                  <a:pt x="2207831" y="1111630"/>
                </a:cubicBezTo>
                <a:lnTo>
                  <a:pt x="2207871" y="1111855"/>
                </a:lnTo>
                <a:close/>
                <a:moveTo>
                  <a:pt x="1054126" y="1103455"/>
                </a:moveTo>
                <a:cubicBezTo>
                  <a:pt x="1058394" y="1127442"/>
                  <a:pt x="1023942" y="1108826"/>
                  <a:pt x="1054126" y="1103455"/>
                </a:cubicBezTo>
                <a:close/>
                <a:moveTo>
                  <a:pt x="6939122" y="1098857"/>
                </a:moveTo>
                <a:cubicBezTo>
                  <a:pt x="6947203" y="1100513"/>
                  <a:pt x="6955816" y="1105167"/>
                  <a:pt x="6973042" y="1114475"/>
                </a:cubicBezTo>
                <a:cubicBezTo>
                  <a:pt x="7007494" y="1133092"/>
                  <a:pt x="7080673" y="1194316"/>
                  <a:pt x="7089210" y="1242295"/>
                </a:cubicBezTo>
                <a:cubicBezTo>
                  <a:pt x="7089210" y="1242295"/>
                  <a:pt x="7067563" y="1295645"/>
                  <a:pt x="7037373" y="1301017"/>
                </a:cubicBezTo>
                <a:cubicBezTo>
                  <a:pt x="7011457" y="1330374"/>
                  <a:pt x="7007189" y="1306387"/>
                  <a:pt x="6972736" y="1287766"/>
                </a:cubicBezTo>
                <a:cubicBezTo>
                  <a:pt x="6934010" y="1245163"/>
                  <a:pt x="6899557" y="1226542"/>
                  <a:pt x="6860836" y="1183938"/>
                </a:cubicBezTo>
                <a:cubicBezTo>
                  <a:pt x="6852299" y="1135959"/>
                  <a:pt x="6878216" y="1106601"/>
                  <a:pt x="6908399" y="1101231"/>
                </a:cubicBezTo>
                <a:cubicBezTo>
                  <a:pt x="6923494" y="1098545"/>
                  <a:pt x="6931042" y="1097202"/>
                  <a:pt x="6939122" y="1098857"/>
                </a:cubicBezTo>
                <a:close/>
                <a:moveTo>
                  <a:pt x="7624023" y="1097637"/>
                </a:moveTo>
                <a:cubicBezTo>
                  <a:pt x="7658482" y="1116257"/>
                  <a:pt x="7628292" y="1121629"/>
                  <a:pt x="7624023" y="1097637"/>
                </a:cubicBezTo>
                <a:close/>
                <a:moveTo>
                  <a:pt x="1052776" y="1095865"/>
                </a:moveTo>
                <a:lnTo>
                  <a:pt x="1054126" y="1103455"/>
                </a:lnTo>
                <a:cubicBezTo>
                  <a:pt x="1054126" y="1103455"/>
                  <a:pt x="1053860" y="1101956"/>
                  <a:pt x="1053526" y="1100082"/>
                </a:cubicBezTo>
                <a:close/>
                <a:moveTo>
                  <a:pt x="1052326" y="1093335"/>
                </a:moveTo>
                <a:cubicBezTo>
                  <a:pt x="1052126" y="1092211"/>
                  <a:pt x="1052259" y="1092961"/>
                  <a:pt x="1052526" y="1094460"/>
                </a:cubicBezTo>
                <a:lnTo>
                  <a:pt x="1052776" y="1095865"/>
                </a:lnTo>
                <a:close/>
                <a:moveTo>
                  <a:pt x="7617978" y="1088273"/>
                </a:moveTo>
                <a:cubicBezTo>
                  <a:pt x="7620536" y="1088978"/>
                  <a:pt x="7622956" y="1091640"/>
                  <a:pt x="7624023" y="1097637"/>
                </a:cubicBezTo>
                <a:cubicBezTo>
                  <a:pt x="7601385" y="1101665"/>
                  <a:pt x="7610303" y="1086158"/>
                  <a:pt x="7617978" y="1088273"/>
                </a:cubicBezTo>
                <a:close/>
                <a:moveTo>
                  <a:pt x="1533218" y="1083175"/>
                </a:moveTo>
                <a:cubicBezTo>
                  <a:pt x="1556391" y="1082145"/>
                  <a:pt x="1580098" y="1084113"/>
                  <a:pt x="1580098" y="1084113"/>
                </a:cubicBezTo>
                <a:cubicBezTo>
                  <a:pt x="1614556" y="1102729"/>
                  <a:pt x="1623093" y="1150708"/>
                  <a:pt x="1558451" y="1137463"/>
                </a:cubicBezTo>
                <a:cubicBezTo>
                  <a:pt x="1558451" y="1137463"/>
                  <a:pt x="1463623" y="1129584"/>
                  <a:pt x="1489539" y="1100226"/>
                </a:cubicBezTo>
                <a:cubicBezTo>
                  <a:pt x="1487405" y="1088233"/>
                  <a:pt x="1510044" y="1084204"/>
                  <a:pt x="1533218" y="1083175"/>
                </a:cubicBezTo>
                <a:close/>
                <a:moveTo>
                  <a:pt x="676171" y="1079543"/>
                </a:moveTo>
                <a:lnTo>
                  <a:pt x="676621" y="1082073"/>
                </a:lnTo>
                <a:cubicBezTo>
                  <a:pt x="676821" y="1083198"/>
                  <a:pt x="676688" y="1082448"/>
                  <a:pt x="676421" y="1080949"/>
                </a:cubicBezTo>
                <a:close/>
                <a:moveTo>
                  <a:pt x="674821" y="1071954"/>
                </a:moveTo>
                <a:cubicBezTo>
                  <a:pt x="674821" y="1071954"/>
                  <a:pt x="675087" y="1073453"/>
                  <a:pt x="675421" y="1075327"/>
                </a:cubicBezTo>
                <a:lnTo>
                  <a:pt x="676171" y="1079543"/>
                </a:lnTo>
                <a:close/>
                <a:moveTo>
                  <a:pt x="5647578" y="1068031"/>
                </a:moveTo>
                <a:cubicBezTo>
                  <a:pt x="5652900" y="1067857"/>
                  <a:pt x="5657207" y="1070184"/>
                  <a:pt x="5658274" y="1076181"/>
                </a:cubicBezTo>
                <a:cubicBezTo>
                  <a:pt x="5692727" y="1094802"/>
                  <a:pt x="5666811" y="1124160"/>
                  <a:pt x="5632352" y="1105545"/>
                </a:cubicBezTo>
                <a:cubicBezTo>
                  <a:pt x="5606512" y="1091579"/>
                  <a:pt x="5631612" y="1068552"/>
                  <a:pt x="5647578" y="1068031"/>
                </a:cubicBezTo>
                <a:close/>
                <a:moveTo>
                  <a:pt x="4495430" y="1063833"/>
                </a:moveTo>
                <a:cubicBezTo>
                  <a:pt x="4591327" y="1066104"/>
                  <a:pt x="4677488" y="1099109"/>
                  <a:pt x="4709695" y="1170717"/>
                </a:cubicBezTo>
                <a:cubicBezTo>
                  <a:pt x="4588947" y="1192202"/>
                  <a:pt x="4631942" y="1258797"/>
                  <a:pt x="4511193" y="1280282"/>
                </a:cubicBezTo>
                <a:cubicBezTo>
                  <a:pt x="4364536" y="1331128"/>
                  <a:pt x="4230982" y="1280642"/>
                  <a:pt x="4080055" y="1307496"/>
                </a:cubicBezTo>
                <a:cubicBezTo>
                  <a:pt x="4127313" y="1398084"/>
                  <a:pt x="4213297" y="1531274"/>
                  <a:pt x="4368492" y="1528407"/>
                </a:cubicBezTo>
                <a:cubicBezTo>
                  <a:pt x="4364224" y="1504420"/>
                  <a:pt x="4359956" y="1480433"/>
                  <a:pt x="4359956" y="1480433"/>
                </a:cubicBezTo>
                <a:cubicBezTo>
                  <a:pt x="4545340" y="1472194"/>
                  <a:pt x="4916422" y="1282424"/>
                  <a:pt x="4890194" y="1485078"/>
                </a:cubicBezTo>
                <a:cubicBezTo>
                  <a:pt x="4829820" y="1495821"/>
                  <a:pt x="4773720" y="1530549"/>
                  <a:pt x="4713346" y="1541292"/>
                </a:cubicBezTo>
                <a:cubicBezTo>
                  <a:pt x="4846893" y="1591774"/>
                  <a:pt x="5006058" y="1786193"/>
                  <a:pt x="5165833" y="1634021"/>
                </a:cubicBezTo>
                <a:cubicBezTo>
                  <a:pt x="5092653" y="1572798"/>
                  <a:pt x="5131686" y="1442110"/>
                  <a:pt x="5174674" y="1508705"/>
                </a:cubicBezTo>
                <a:cubicBezTo>
                  <a:pt x="5290843" y="1636525"/>
                  <a:pt x="5062164" y="1751459"/>
                  <a:pt x="5208516" y="1873908"/>
                </a:cubicBezTo>
                <a:cubicBezTo>
                  <a:pt x="5242969" y="1892529"/>
                  <a:pt x="5691186" y="1961267"/>
                  <a:pt x="5665270" y="1990625"/>
                </a:cubicBezTo>
                <a:cubicBezTo>
                  <a:pt x="5855229" y="1833082"/>
                  <a:pt x="5696072" y="1638667"/>
                  <a:pt x="5497882" y="1574940"/>
                </a:cubicBezTo>
                <a:cubicBezTo>
                  <a:pt x="5756752" y="1454634"/>
                  <a:pt x="5670767" y="1321444"/>
                  <a:pt x="5468309" y="1233724"/>
                </a:cubicBezTo>
                <a:cubicBezTo>
                  <a:pt x="5597588" y="1260220"/>
                  <a:pt x="5731142" y="1310701"/>
                  <a:pt x="5851884" y="1289217"/>
                </a:cubicBezTo>
                <a:cubicBezTo>
                  <a:pt x="6097643" y="1270236"/>
                  <a:pt x="6128139" y="1091574"/>
                  <a:pt x="6343402" y="1251254"/>
                </a:cubicBezTo>
                <a:cubicBezTo>
                  <a:pt x="6451034" y="1331100"/>
                  <a:pt x="6476644" y="1475032"/>
                  <a:pt x="6610191" y="1525515"/>
                </a:cubicBezTo>
                <a:cubicBezTo>
                  <a:pt x="6679103" y="1562752"/>
                  <a:pt x="6744050" y="1402701"/>
                  <a:pt x="6821498" y="1487917"/>
                </a:cubicBezTo>
                <a:cubicBezTo>
                  <a:pt x="6821498" y="1487917"/>
                  <a:pt x="6726360" y="1653334"/>
                  <a:pt x="6726360" y="1653334"/>
                </a:cubicBezTo>
                <a:cubicBezTo>
                  <a:pt x="6825455" y="1685201"/>
                  <a:pt x="6898634" y="1746424"/>
                  <a:pt x="6941624" y="1813020"/>
                </a:cubicBezTo>
                <a:cubicBezTo>
                  <a:pt x="6885524" y="1847748"/>
                  <a:pt x="6799233" y="1887849"/>
                  <a:pt x="6747396" y="1946571"/>
                </a:cubicBezTo>
                <a:cubicBezTo>
                  <a:pt x="6824843" y="2031782"/>
                  <a:pt x="6898016" y="2093007"/>
                  <a:pt x="7027302" y="2119501"/>
                </a:cubicBezTo>
                <a:cubicBezTo>
                  <a:pt x="7221224" y="2159241"/>
                  <a:pt x="7514857" y="1884260"/>
                  <a:pt x="7725853" y="2019959"/>
                </a:cubicBezTo>
                <a:cubicBezTo>
                  <a:pt x="7833484" y="2099799"/>
                  <a:pt x="7794452" y="2230487"/>
                  <a:pt x="7630714" y="2185376"/>
                </a:cubicBezTo>
                <a:cubicBezTo>
                  <a:pt x="7626446" y="2161384"/>
                  <a:pt x="7622178" y="2137397"/>
                  <a:pt x="7648100" y="2108039"/>
                </a:cubicBezTo>
                <a:cubicBezTo>
                  <a:pt x="7523082" y="2105531"/>
                  <a:pt x="7203838" y="2236579"/>
                  <a:pt x="7350197" y="2359027"/>
                </a:cubicBezTo>
                <a:cubicBezTo>
                  <a:pt x="7492281" y="2457489"/>
                  <a:pt x="7824636" y="2225116"/>
                  <a:pt x="8022826" y="2288844"/>
                </a:cubicBezTo>
                <a:cubicBezTo>
                  <a:pt x="7936536" y="2328944"/>
                  <a:pt x="7850246" y="2369049"/>
                  <a:pt x="7794146" y="2403778"/>
                </a:cubicBezTo>
                <a:cubicBezTo>
                  <a:pt x="7824330" y="2398407"/>
                  <a:pt x="7893242" y="2435644"/>
                  <a:pt x="7923426" y="2430273"/>
                </a:cubicBezTo>
                <a:cubicBezTo>
                  <a:pt x="7910315" y="2531597"/>
                  <a:pt x="8031057" y="2510113"/>
                  <a:pt x="8043862" y="2582080"/>
                </a:cubicBezTo>
                <a:cubicBezTo>
                  <a:pt x="8060936" y="2678038"/>
                  <a:pt x="7983183" y="2766118"/>
                  <a:pt x="7965804" y="2843455"/>
                </a:cubicBezTo>
                <a:cubicBezTo>
                  <a:pt x="7957267" y="2795475"/>
                  <a:pt x="7892624" y="2782231"/>
                  <a:pt x="7853904" y="2739622"/>
                </a:cubicBezTo>
                <a:cubicBezTo>
                  <a:pt x="7771882" y="2803714"/>
                  <a:pt x="7788955" y="2899668"/>
                  <a:pt x="7831944" y="2966264"/>
                </a:cubicBezTo>
                <a:cubicBezTo>
                  <a:pt x="7797492" y="2947647"/>
                  <a:pt x="7732849" y="2934398"/>
                  <a:pt x="7668207" y="2921153"/>
                </a:cubicBezTo>
                <a:cubicBezTo>
                  <a:pt x="7702665" y="2939768"/>
                  <a:pt x="7741386" y="2982377"/>
                  <a:pt x="7719739" y="3035727"/>
                </a:cubicBezTo>
                <a:cubicBezTo>
                  <a:pt x="7719739" y="3035727"/>
                  <a:pt x="7758459" y="3078330"/>
                  <a:pt x="7758459" y="3078330"/>
                </a:cubicBezTo>
                <a:cubicBezTo>
                  <a:pt x="7870665" y="3008872"/>
                  <a:pt x="8051476" y="3149936"/>
                  <a:pt x="8129229" y="3061857"/>
                </a:cubicBezTo>
                <a:cubicBezTo>
                  <a:pt x="8176798" y="2979148"/>
                  <a:pt x="8013061" y="2934037"/>
                  <a:pt x="7948418" y="2920793"/>
                </a:cubicBezTo>
                <a:cubicBezTo>
                  <a:pt x="8077703" y="2947282"/>
                  <a:pt x="8202714" y="2949791"/>
                  <a:pt x="8275894" y="3011014"/>
                </a:cubicBezTo>
                <a:cubicBezTo>
                  <a:pt x="8344798" y="3048247"/>
                  <a:pt x="8232593" y="3117710"/>
                  <a:pt x="8413709" y="3085484"/>
                </a:cubicBezTo>
                <a:cubicBezTo>
                  <a:pt x="8383525" y="3090855"/>
                  <a:pt x="8361872" y="3144206"/>
                  <a:pt x="8331688" y="3149576"/>
                </a:cubicBezTo>
                <a:cubicBezTo>
                  <a:pt x="8435051" y="3205430"/>
                  <a:pt x="8421940" y="3306754"/>
                  <a:pt x="8525304" y="3362607"/>
                </a:cubicBezTo>
                <a:cubicBezTo>
                  <a:pt x="8525304" y="3362607"/>
                  <a:pt x="8469198" y="3397342"/>
                  <a:pt x="8469198" y="3397342"/>
                </a:cubicBezTo>
                <a:cubicBezTo>
                  <a:pt x="8473466" y="3421329"/>
                  <a:pt x="8477734" y="3445316"/>
                  <a:pt x="8477734" y="3445316"/>
                </a:cubicBezTo>
                <a:cubicBezTo>
                  <a:pt x="8322534" y="3448184"/>
                  <a:pt x="7813948" y="3390188"/>
                  <a:pt x="7822179" y="3611457"/>
                </a:cubicBezTo>
                <a:cubicBezTo>
                  <a:pt x="7986223" y="3483278"/>
                  <a:pt x="8210328" y="3517647"/>
                  <a:pt x="8378334" y="3586745"/>
                </a:cubicBezTo>
                <a:cubicBezTo>
                  <a:pt x="8352412" y="3616104"/>
                  <a:pt x="8326497" y="3645467"/>
                  <a:pt x="8266122" y="3656209"/>
                </a:cubicBezTo>
                <a:cubicBezTo>
                  <a:pt x="8326497" y="3645467"/>
                  <a:pt x="8391139" y="3658711"/>
                  <a:pt x="8451507" y="3647970"/>
                </a:cubicBezTo>
                <a:cubicBezTo>
                  <a:pt x="8382291" y="3784029"/>
                  <a:pt x="8274048" y="4050770"/>
                  <a:pt x="8580176" y="4021052"/>
                </a:cubicBezTo>
                <a:cubicBezTo>
                  <a:pt x="8554259" y="4050409"/>
                  <a:pt x="8498153" y="4085139"/>
                  <a:pt x="8467969" y="4090510"/>
                </a:cubicBezTo>
                <a:cubicBezTo>
                  <a:pt x="8420706" y="3999928"/>
                  <a:pt x="8356070" y="3986682"/>
                  <a:pt x="8269780" y="4026782"/>
                </a:cubicBezTo>
                <a:cubicBezTo>
                  <a:pt x="8274048" y="4050770"/>
                  <a:pt x="8278317" y="4074762"/>
                  <a:pt x="8252394" y="4104120"/>
                </a:cubicBezTo>
                <a:cubicBezTo>
                  <a:pt x="8127384" y="4101617"/>
                  <a:pt x="8011215" y="3973798"/>
                  <a:pt x="7890473" y="3995281"/>
                </a:cubicBezTo>
                <a:cubicBezTo>
                  <a:pt x="7913111" y="3991253"/>
                  <a:pt x="7707636" y="4083496"/>
                  <a:pt x="7623552" y="4094977"/>
                </a:cubicBezTo>
                <a:lnTo>
                  <a:pt x="7596503" y="4093362"/>
                </a:lnTo>
                <a:lnTo>
                  <a:pt x="7592876" y="4072980"/>
                </a:lnTo>
                <a:cubicBezTo>
                  <a:pt x="7586930" y="4083318"/>
                  <a:pt x="7587592" y="4089774"/>
                  <a:pt x="7593244" y="4093167"/>
                </a:cubicBezTo>
                <a:lnTo>
                  <a:pt x="7596503" y="4093362"/>
                </a:lnTo>
                <a:lnTo>
                  <a:pt x="7598745" y="4105964"/>
                </a:lnTo>
                <a:cubicBezTo>
                  <a:pt x="7600346" y="4114961"/>
                  <a:pt x="7601413" y="4120959"/>
                  <a:pt x="7601413" y="4120959"/>
                </a:cubicBezTo>
                <a:cubicBezTo>
                  <a:pt x="7437370" y="4249138"/>
                  <a:pt x="7946267" y="4133844"/>
                  <a:pt x="8027983" y="4243041"/>
                </a:cubicBezTo>
                <a:cubicBezTo>
                  <a:pt x="7997792" y="4248413"/>
                  <a:pt x="7911503" y="4288518"/>
                  <a:pt x="7881319" y="4293889"/>
                </a:cubicBezTo>
                <a:cubicBezTo>
                  <a:pt x="8079509" y="4357616"/>
                  <a:pt x="8316732" y="4290661"/>
                  <a:pt x="8506384" y="4306409"/>
                </a:cubicBezTo>
                <a:cubicBezTo>
                  <a:pt x="8458816" y="4389123"/>
                  <a:pt x="7820639" y="4477922"/>
                  <a:pt x="7713008" y="4398082"/>
                </a:cubicBezTo>
                <a:cubicBezTo>
                  <a:pt x="7652633" y="4408824"/>
                  <a:pt x="7596527" y="4443554"/>
                  <a:pt x="7574880" y="4496904"/>
                </a:cubicBezTo>
                <a:cubicBezTo>
                  <a:pt x="7673975" y="4528770"/>
                  <a:pt x="7760265" y="4488665"/>
                  <a:pt x="7850823" y="4472552"/>
                </a:cubicBezTo>
                <a:cubicBezTo>
                  <a:pt x="7824908" y="4501914"/>
                  <a:pt x="7803260" y="4555259"/>
                  <a:pt x="7773070" y="4560631"/>
                </a:cubicBezTo>
                <a:cubicBezTo>
                  <a:pt x="7837713" y="4573881"/>
                  <a:pt x="7906623" y="4611112"/>
                  <a:pt x="7941076" y="4629734"/>
                </a:cubicBezTo>
                <a:cubicBezTo>
                  <a:pt x="7703853" y="4696690"/>
                  <a:pt x="8035597" y="4810898"/>
                  <a:pt x="7931922" y="4928342"/>
                </a:cubicBezTo>
                <a:cubicBezTo>
                  <a:pt x="7854169" y="5016421"/>
                  <a:pt x="7655978" y="4952689"/>
                  <a:pt x="7586762" y="5088748"/>
                </a:cubicBezTo>
                <a:cubicBezTo>
                  <a:pt x="7582494" y="5064760"/>
                  <a:pt x="7543773" y="5022152"/>
                  <a:pt x="7539505" y="4998165"/>
                </a:cubicBezTo>
                <a:cubicBezTo>
                  <a:pt x="7405646" y="5120974"/>
                  <a:pt x="7108361" y="5025380"/>
                  <a:pt x="7069328" y="5156068"/>
                </a:cubicBezTo>
                <a:cubicBezTo>
                  <a:pt x="6974502" y="5148194"/>
                  <a:pt x="6940049" y="5129573"/>
                  <a:pt x="6897053" y="5062978"/>
                </a:cubicBezTo>
                <a:cubicBezTo>
                  <a:pt x="6836374" y="5247017"/>
                  <a:pt x="7086097" y="5425317"/>
                  <a:pt x="6900399" y="5606848"/>
                </a:cubicBezTo>
                <a:cubicBezTo>
                  <a:pt x="6865947" y="5588227"/>
                  <a:pt x="6831495" y="5569610"/>
                  <a:pt x="6792767" y="5527003"/>
                </a:cubicBezTo>
                <a:cubicBezTo>
                  <a:pt x="6801304" y="5574982"/>
                  <a:pt x="6775389" y="5604340"/>
                  <a:pt x="6783925" y="5652319"/>
                </a:cubicBezTo>
                <a:cubicBezTo>
                  <a:pt x="6658915" y="5649815"/>
                  <a:pt x="6607382" y="5535242"/>
                  <a:pt x="6685136" y="5447162"/>
                </a:cubicBezTo>
                <a:cubicBezTo>
                  <a:pt x="6586040" y="5415296"/>
                  <a:pt x="6543052" y="5348701"/>
                  <a:pt x="6426578" y="5394176"/>
                </a:cubicBezTo>
                <a:cubicBezTo>
                  <a:pt x="6409810" y="5124927"/>
                  <a:pt x="6297910" y="5021095"/>
                  <a:pt x="6078378" y="4837422"/>
                </a:cubicBezTo>
                <a:cubicBezTo>
                  <a:pt x="5957630" y="4858907"/>
                  <a:pt x="5879876" y="4946987"/>
                  <a:pt x="5927139" y="5037568"/>
                </a:cubicBezTo>
                <a:cubicBezTo>
                  <a:pt x="5754560" y="5117774"/>
                  <a:pt x="5728333" y="5320428"/>
                  <a:pt x="5551484" y="5376641"/>
                </a:cubicBezTo>
                <a:cubicBezTo>
                  <a:pt x="5348714" y="5462219"/>
                  <a:pt x="5176752" y="5195837"/>
                  <a:pt x="5150836" y="5225195"/>
                </a:cubicBezTo>
                <a:cubicBezTo>
                  <a:pt x="5267310" y="5179724"/>
                  <a:pt x="5413974" y="5128876"/>
                  <a:pt x="5508801" y="5136756"/>
                </a:cubicBezTo>
                <a:cubicBezTo>
                  <a:pt x="5538985" y="5131385"/>
                  <a:pt x="5573443" y="5150000"/>
                  <a:pt x="5607895" y="5168616"/>
                </a:cubicBezTo>
                <a:cubicBezTo>
                  <a:pt x="5517337" y="5184730"/>
                  <a:pt x="5431048" y="5224835"/>
                  <a:pt x="5413663" y="5302173"/>
                </a:cubicBezTo>
                <a:cubicBezTo>
                  <a:pt x="5515426" y="5349030"/>
                  <a:pt x="5576714" y="5316083"/>
                  <a:pt x="5617898" y="5253216"/>
                </a:cubicBezTo>
                <a:lnTo>
                  <a:pt x="5642006" y="5204646"/>
                </a:lnTo>
                <a:lnTo>
                  <a:pt x="5646617" y="5211225"/>
                </a:lnTo>
                <a:cubicBezTo>
                  <a:pt x="5681075" y="5229840"/>
                  <a:pt x="5706991" y="5200483"/>
                  <a:pt x="5672539" y="5181866"/>
                </a:cubicBezTo>
                <a:cubicBezTo>
                  <a:pt x="5671471" y="5175868"/>
                  <a:pt x="5667164" y="5173540"/>
                  <a:pt x="5661843" y="5173714"/>
                </a:cubicBezTo>
                <a:lnTo>
                  <a:pt x="5655026" y="5176497"/>
                </a:lnTo>
                <a:lnTo>
                  <a:pt x="5679497" y="5102370"/>
                </a:lnTo>
                <a:cubicBezTo>
                  <a:pt x="5702929" y="5021780"/>
                  <a:pt x="5719839" y="4944526"/>
                  <a:pt x="5750597" y="4920491"/>
                </a:cubicBezTo>
                <a:cubicBezTo>
                  <a:pt x="5556675" y="4880751"/>
                  <a:pt x="5630161" y="4768685"/>
                  <a:pt x="5552712" y="4683468"/>
                </a:cubicBezTo>
                <a:cubicBezTo>
                  <a:pt x="5582903" y="4678096"/>
                  <a:pt x="5582903" y="4678096"/>
                  <a:pt x="5613087" y="4672726"/>
                </a:cubicBezTo>
                <a:cubicBezTo>
                  <a:pt x="5605084" y="4627748"/>
                  <a:pt x="5629796" y="4594350"/>
                  <a:pt x="5667463" y="4562997"/>
                </a:cubicBezTo>
                <a:lnTo>
                  <a:pt x="5668332" y="4562343"/>
                </a:lnTo>
                <a:lnTo>
                  <a:pt x="5670060" y="4566303"/>
                </a:lnTo>
                <a:cubicBezTo>
                  <a:pt x="5675233" y="4573503"/>
                  <a:pt x="5682227" y="4579992"/>
                  <a:pt x="5690840" y="4584647"/>
                </a:cubicBezTo>
                <a:cubicBezTo>
                  <a:pt x="5725293" y="4603268"/>
                  <a:pt x="5751214" y="4573904"/>
                  <a:pt x="5746946" y="4549917"/>
                </a:cubicBezTo>
                <a:cubicBezTo>
                  <a:pt x="5746946" y="4549917"/>
                  <a:pt x="5729718" y="4540608"/>
                  <a:pt x="5712491" y="4531299"/>
                </a:cubicBezTo>
                <a:lnTo>
                  <a:pt x="5710850" y="4530412"/>
                </a:lnTo>
                <a:lnTo>
                  <a:pt x="5759095" y="4495132"/>
                </a:lnTo>
                <a:lnTo>
                  <a:pt x="5768593" y="4496567"/>
                </a:lnTo>
                <a:lnTo>
                  <a:pt x="5767273" y="4489151"/>
                </a:lnTo>
                <a:lnTo>
                  <a:pt x="5799564" y="4465538"/>
                </a:lnTo>
                <a:cubicBezTo>
                  <a:pt x="5828774" y="4441006"/>
                  <a:pt x="5854958" y="4413145"/>
                  <a:pt x="5872262" y="4379130"/>
                </a:cubicBezTo>
                <a:cubicBezTo>
                  <a:pt x="5811894" y="4389871"/>
                  <a:pt x="5682609" y="4363377"/>
                  <a:pt x="5561867" y="4384861"/>
                </a:cubicBezTo>
                <a:cubicBezTo>
                  <a:pt x="5544488" y="4462197"/>
                  <a:pt x="5557293" y="4534164"/>
                  <a:pt x="5539907" y="4611502"/>
                </a:cubicBezTo>
                <a:cubicBezTo>
                  <a:pt x="5522528" y="4688839"/>
                  <a:pt x="5492344" y="4694210"/>
                  <a:pt x="5440507" y="4752932"/>
                </a:cubicBezTo>
                <a:cubicBezTo>
                  <a:pt x="5466423" y="4723574"/>
                  <a:pt x="5483808" y="4646236"/>
                  <a:pt x="5509723" y="4616873"/>
                </a:cubicBezTo>
                <a:cubicBezTo>
                  <a:pt x="5332876" y="4673091"/>
                  <a:pt x="5474959" y="4771548"/>
                  <a:pt x="5431659" y="4878249"/>
                </a:cubicBezTo>
                <a:cubicBezTo>
                  <a:pt x="5392633" y="5008936"/>
                  <a:pt x="5353905" y="4966328"/>
                  <a:pt x="5181326" y="5046534"/>
                </a:cubicBezTo>
                <a:cubicBezTo>
                  <a:pt x="5142605" y="5003925"/>
                  <a:pt x="5073694" y="4966689"/>
                  <a:pt x="4978867" y="4958814"/>
                </a:cubicBezTo>
                <a:cubicBezTo>
                  <a:pt x="5009058" y="4953443"/>
                  <a:pt x="5034973" y="4924080"/>
                  <a:pt x="5065156" y="4918709"/>
                </a:cubicBezTo>
                <a:cubicBezTo>
                  <a:pt x="4832515" y="4836365"/>
                  <a:pt x="5130417" y="4585372"/>
                  <a:pt x="4841669" y="4537758"/>
                </a:cubicBezTo>
                <a:cubicBezTo>
                  <a:pt x="4910573" y="4574990"/>
                  <a:pt x="4884658" y="4604353"/>
                  <a:pt x="4923378" y="4646957"/>
                </a:cubicBezTo>
                <a:cubicBezTo>
                  <a:pt x="4699272" y="4612587"/>
                  <a:pt x="4777332" y="4351218"/>
                  <a:pt x="4609331" y="4282113"/>
                </a:cubicBezTo>
                <a:cubicBezTo>
                  <a:pt x="4652321" y="4348714"/>
                  <a:pt x="4600483" y="4407431"/>
                  <a:pt x="4613288" y="4479397"/>
                </a:cubicBezTo>
                <a:cubicBezTo>
                  <a:pt x="4617557" y="4503390"/>
                  <a:pt x="4595909" y="4556734"/>
                  <a:pt x="4604446" y="4604714"/>
                </a:cubicBezTo>
                <a:cubicBezTo>
                  <a:pt x="4608714" y="4628700"/>
                  <a:pt x="4673357" y="4641950"/>
                  <a:pt x="4681894" y="4689925"/>
                </a:cubicBezTo>
                <a:cubicBezTo>
                  <a:pt x="4703236" y="4809870"/>
                  <a:pt x="4776104" y="5044391"/>
                  <a:pt x="4599255" y="5100604"/>
                </a:cubicBezTo>
                <a:cubicBezTo>
                  <a:pt x="4582181" y="5004645"/>
                  <a:pt x="4487355" y="4996771"/>
                  <a:pt x="4440091" y="4906190"/>
                </a:cubicBezTo>
                <a:cubicBezTo>
                  <a:pt x="4418443" y="4959535"/>
                  <a:pt x="4258669" y="5111707"/>
                  <a:pt x="4301658" y="5178302"/>
                </a:cubicBezTo>
                <a:cubicBezTo>
                  <a:pt x="4340385" y="5220910"/>
                  <a:pt x="4573333" y="5129963"/>
                  <a:pt x="4676703" y="5185815"/>
                </a:cubicBezTo>
                <a:cubicBezTo>
                  <a:pt x="4814519" y="5260290"/>
                  <a:pt x="4870007" y="5572142"/>
                  <a:pt x="4589796" y="5572507"/>
                </a:cubicBezTo>
                <a:cubicBezTo>
                  <a:pt x="4581259" y="5524528"/>
                  <a:pt x="4542531" y="5481921"/>
                  <a:pt x="4503810" y="5439312"/>
                </a:cubicBezTo>
                <a:cubicBezTo>
                  <a:pt x="4473627" y="5444682"/>
                  <a:pt x="4447705" y="5474046"/>
                  <a:pt x="4447705" y="5474046"/>
                </a:cubicBezTo>
                <a:cubicBezTo>
                  <a:pt x="4469359" y="5420696"/>
                  <a:pt x="4491005" y="5367346"/>
                  <a:pt x="4512653" y="5314001"/>
                </a:cubicBezTo>
                <a:cubicBezTo>
                  <a:pt x="4391911" y="5335485"/>
                  <a:pt x="3977840" y="5458654"/>
                  <a:pt x="3994914" y="5554612"/>
                </a:cubicBezTo>
                <a:cubicBezTo>
                  <a:pt x="4025098" y="5549241"/>
                  <a:pt x="4055288" y="5543870"/>
                  <a:pt x="4111393" y="5509135"/>
                </a:cubicBezTo>
                <a:cubicBezTo>
                  <a:pt x="4007719" y="5626579"/>
                  <a:pt x="3714702" y="5554972"/>
                  <a:pt x="3649753" y="5715018"/>
                </a:cubicBezTo>
                <a:cubicBezTo>
                  <a:pt x="3615301" y="5696402"/>
                  <a:pt x="3520474" y="5688523"/>
                  <a:pt x="3486016" y="5669907"/>
                </a:cubicBezTo>
                <a:cubicBezTo>
                  <a:pt x="3520474" y="5688523"/>
                  <a:pt x="3524743" y="5712515"/>
                  <a:pt x="3563464" y="5755123"/>
                </a:cubicBezTo>
                <a:cubicBezTo>
                  <a:pt x="3498821" y="5741873"/>
                  <a:pt x="3442722" y="5776607"/>
                  <a:pt x="3378079" y="5763357"/>
                </a:cubicBezTo>
                <a:cubicBezTo>
                  <a:pt x="3520163" y="5861819"/>
                  <a:pt x="3351852" y="5966012"/>
                  <a:pt x="3274404" y="5880801"/>
                </a:cubicBezTo>
                <a:cubicBezTo>
                  <a:pt x="3158235" y="5752976"/>
                  <a:pt x="3447295" y="5627299"/>
                  <a:pt x="3593959" y="5576456"/>
                </a:cubicBezTo>
                <a:cubicBezTo>
                  <a:pt x="3598227" y="5600443"/>
                  <a:pt x="3606764" y="5648422"/>
                  <a:pt x="3580842" y="5677781"/>
                </a:cubicBezTo>
                <a:cubicBezTo>
                  <a:pt x="3874171" y="5576096"/>
                  <a:pt x="3650060" y="5541728"/>
                  <a:pt x="3628718" y="5421782"/>
                </a:cubicBezTo>
                <a:cubicBezTo>
                  <a:pt x="3641835" y="5320457"/>
                  <a:pt x="3779956" y="5221636"/>
                  <a:pt x="3642140" y="5147161"/>
                </a:cubicBezTo>
                <a:cubicBezTo>
                  <a:pt x="3603108" y="5277849"/>
                  <a:pt x="3447913" y="5280717"/>
                  <a:pt x="3335701" y="5350176"/>
                </a:cubicBezTo>
                <a:cubicBezTo>
                  <a:pt x="3206728" y="5150390"/>
                  <a:pt x="2735939" y="5654879"/>
                  <a:pt x="2765817" y="5822800"/>
                </a:cubicBezTo>
                <a:cubicBezTo>
                  <a:pt x="2640808" y="5820296"/>
                  <a:pt x="2563360" y="5735085"/>
                  <a:pt x="2434080" y="5708589"/>
                </a:cubicBezTo>
                <a:cubicBezTo>
                  <a:pt x="2427600" y="5715929"/>
                  <a:pt x="2422740" y="5721434"/>
                  <a:pt x="2419161" y="5725937"/>
                </a:cubicBezTo>
                <a:lnTo>
                  <a:pt x="2415554" y="5731596"/>
                </a:lnTo>
                <a:lnTo>
                  <a:pt x="2416755" y="5719939"/>
                </a:lnTo>
                <a:cubicBezTo>
                  <a:pt x="2425963" y="5613747"/>
                  <a:pt x="2432367" y="5458320"/>
                  <a:pt x="2507871" y="5423228"/>
                </a:cubicBezTo>
                <a:cubicBezTo>
                  <a:pt x="2443229" y="5409983"/>
                  <a:pt x="2404507" y="5367374"/>
                  <a:pt x="2339865" y="5354130"/>
                </a:cubicBezTo>
                <a:cubicBezTo>
                  <a:pt x="2426155" y="5314024"/>
                  <a:pt x="2512444" y="5273924"/>
                  <a:pt x="2560014" y="5191215"/>
                </a:cubicBezTo>
                <a:cubicBezTo>
                  <a:pt x="2529830" y="5196586"/>
                  <a:pt x="2503908" y="5225945"/>
                  <a:pt x="2473723" y="5231315"/>
                </a:cubicBezTo>
                <a:cubicBezTo>
                  <a:pt x="2435004" y="5188712"/>
                  <a:pt x="2370360" y="5175462"/>
                  <a:pt x="2335908" y="5156846"/>
                </a:cubicBezTo>
                <a:cubicBezTo>
                  <a:pt x="2318523" y="5234184"/>
                  <a:pt x="2296570" y="5460825"/>
                  <a:pt x="2244733" y="5519546"/>
                </a:cubicBezTo>
                <a:cubicBezTo>
                  <a:pt x="2240465" y="5495559"/>
                  <a:pt x="2197469" y="5428959"/>
                  <a:pt x="2193201" y="5404972"/>
                </a:cubicBezTo>
                <a:cubicBezTo>
                  <a:pt x="2106910" y="5445072"/>
                  <a:pt x="1990436" y="5490548"/>
                  <a:pt x="1908416" y="5554641"/>
                </a:cubicBezTo>
                <a:cubicBezTo>
                  <a:pt x="1904147" y="5530649"/>
                  <a:pt x="1930063" y="5501291"/>
                  <a:pt x="1925794" y="5477299"/>
                </a:cubicBezTo>
                <a:cubicBezTo>
                  <a:pt x="1740410" y="5485538"/>
                  <a:pt x="1606550" y="5608352"/>
                  <a:pt x="1498614" y="5701802"/>
                </a:cubicBezTo>
                <a:cubicBezTo>
                  <a:pt x="1494345" y="5677810"/>
                  <a:pt x="1455625" y="5635206"/>
                  <a:pt x="1451356" y="5611214"/>
                </a:cubicBezTo>
                <a:cubicBezTo>
                  <a:pt x="1110769" y="5622317"/>
                  <a:pt x="1123575" y="5694288"/>
                  <a:pt x="873241" y="5862568"/>
                </a:cubicBezTo>
                <a:cubicBezTo>
                  <a:pt x="614989" y="5636287"/>
                  <a:pt x="1438857" y="5365957"/>
                  <a:pt x="1455930" y="5461911"/>
                </a:cubicBezTo>
                <a:cubicBezTo>
                  <a:pt x="1404404" y="5347336"/>
                  <a:pt x="1516609" y="5277878"/>
                  <a:pt x="1637358" y="5256393"/>
                </a:cubicBezTo>
                <a:cubicBezTo>
                  <a:pt x="1585520" y="5315110"/>
                  <a:pt x="1563866" y="5368461"/>
                  <a:pt x="1542219" y="5421811"/>
                </a:cubicBezTo>
                <a:cubicBezTo>
                  <a:pt x="1757794" y="5408200"/>
                  <a:pt x="1831585" y="5122837"/>
                  <a:pt x="1564179" y="5195169"/>
                </a:cubicBezTo>
                <a:cubicBezTo>
                  <a:pt x="1766942" y="5109593"/>
                  <a:pt x="1547105" y="5099211"/>
                  <a:pt x="1590406" y="4992515"/>
                </a:cubicBezTo>
                <a:cubicBezTo>
                  <a:pt x="1607785" y="4915178"/>
                  <a:pt x="1814818" y="4853594"/>
                  <a:pt x="1672733" y="4755132"/>
                </a:cubicBezTo>
                <a:cubicBezTo>
                  <a:pt x="1659622" y="4856456"/>
                  <a:pt x="1672427" y="4928422"/>
                  <a:pt x="1551679" y="4949907"/>
                </a:cubicBezTo>
                <a:cubicBezTo>
                  <a:pt x="1521495" y="4955278"/>
                  <a:pt x="1314769" y="4843572"/>
                  <a:pt x="1280309" y="4824956"/>
                </a:cubicBezTo>
                <a:cubicBezTo>
                  <a:pt x="1310500" y="4819584"/>
                  <a:pt x="1366599" y="4784851"/>
                  <a:pt x="1396789" y="4779479"/>
                </a:cubicBezTo>
                <a:cubicBezTo>
                  <a:pt x="1362331" y="4760864"/>
                  <a:pt x="1319342" y="4694268"/>
                  <a:pt x="1319342" y="4694268"/>
                </a:cubicBezTo>
                <a:cubicBezTo>
                  <a:pt x="1595285" y="4669916"/>
                  <a:pt x="1362948" y="4414277"/>
                  <a:pt x="1341606" y="4294331"/>
                </a:cubicBezTo>
                <a:cubicBezTo>
                  <a:pt x="1311422" y="4299702"/>
                  <a:pt x="1276964" y="4281086"/>
                  <a:pt x="1220864" y="4315815"/>
                </a:cubicBezTo>
                <a:cubicBezTo>
                  <a:pt x="1225133" y="4339807"/>
                  <a:pt x="1255317" y="4334437"/>
                  <a:pt x="1229401" y="4363794"/>
                </a:cubicBezTo>
                <a:cubicBezTo>
                  <a:pt x="948877" y="4537451"/>
                  <a:pt x="1147685" y="4254591"/>
                  <a:pt x="1139148" y="4206617"/>
                </a:cubicBezTo>
                <a:cubicBezTo>
                  <a:pt x="1091891" y="4116029"/>
                  <a:pt x="872047" y="4105653"/>
                  <a:pt x="854973" y="4009694"/>
                </a:cubicBezTo>
                <a:cubicBezTo>
                  <a:pt x="837900" y="3913741"/>
                  <a:pt x="1019016" y="3881515"/>
                  <a:pt x="1070854" y="3822793"/>
                </a:cubicBezTo>
                <a:cubicBezTo>
                  <a:pt x="1144340" y="3710727"/>
                  <a:pt x="1054086" y="3553544"/>
                  <a:pt x="1235203" y="3521318"/>
                </a:cubicBezTo>
                <a:cubicBezTo>
                  <a:pt x="1200751" y="3502702"/>
                  <a:pt x="1192214" y="3454722"/>
                  <a:pt x="1157762" y="3436106"/>
                </a:cubicBezTo>
                <a:cubicBezTo>
                  <a:pt x="1282772" y="3438609"/>
                  <a:pt x="1330341" y="3355900"/>
                  <a:pt x="1416631" y="3315800"/>
                </a:cubicBezTo>
                <a:cubicBezTo>
                  <a:pt x="1420900" y="3339787"/>
                  <a:pt x="1429437" y="3387767"/>
                  <a:pt x="1433705" y="3411754"/>
                </a:cubicBezTo>
                <a:cubicBezTo>
                  <a:pt x="1541642" y="3318303"/>
                  <a:pt x="1679465" y="3392777"/>
                  <a:pt x="1726722" y="3483360"/>
                </a:cubicBezTo>
                <a:cubicBezTo>
                  <a:pt x="1752637" y="3454002"/>
                  <a:pt x="1722454" y="3459373"/>
                  <a:pt x="1718185" y="3435381"/>
                </a:cubicBezTo>
                <a:cubicBezTo>
                  <a:pt x="1778559" y="3424638"/>
                  <a:pt x="1774291" y="3400651"/>
                  <a:pt x="1830391" y="3365922"/>
                </a:cubicBezTo>
                <a:cubicBezTo>
                  <a:pt x="1653854" y="3248844"/>
                  <a:pt x="1382180" y="3297183"/>
                  <a:pt x="1183982" y="3233453"/>
                </a:cubicBezTo>
                <a:cubicBezTo>
                  <a:pt x="1166756" y="3224144"/>
                  <a:pt x="1143050" y="3222176"/>
                  <a:pt x="1115570" y="3220879"/>
                </a:cubicBezTo>
                <a:lnTo>
                  <a:pt x="1115570" y="3220879"/>
                </a:lnTo>
                <a:lnTo>
                  <a:pt x="1071860" y="3218603"/>
                </a:lnTo>
                <a:cubicBezTo>
                  <a:pt x="1056572" y="3217456"/>
                  <a:pt x="1040680" y="3215644"/>
                  <a:pt x="1024521" y="3212333"/>
                </a:cubicBezTo>
                <a:cubicBezTo>
                  <a:pt x="959877" y="3199083"/>
                  <a:pt x="947072" y="3127117"/>
                  <a:pt x="908351" y="3084508"/>
                </a:cubicBezTo>
                <a:cubicBezTo>
                  <a:pt x="804987" y="3028655"/>
                  <a:pt x="658324" y="3079502"/>
                  <a:pt x="580875" y="2994287"/>
                </a:cubicBezTo>
                <a:cubicBezTo>
                  <a:pt x="667166" y="2954186"/>
                  <a:pt x="831209" y="2826007"/>
                  <a:pt x="921768" y="2809893"/>
                </a:cubicBezTo>
                <a:cubicBezTo>
                  <a:pt x="887315" y="2791272"/>
                  <a:pt x="852863" y="2772656"/>
                  <a:pt x="818404" y="2754040"/>
                </a:cubicBezTo>
                <a:cubicBezTo>
                  <a:pt x="840058" y="2700689"/>
                  <a:pt x="861705" y="2647339"/>
                  <a:pt x="883353" y="2593994"/>
                </a:cubicBezTo>
                <a:cubicBezTo>
                  <a:pt x="1172412" y="2468317"/>
                  <a:pt x="827863" y="2282137"/>
                  <a:pt x="642173" y="2463667"/>
                </a:cubicBezTo>
                <a:cubicBezTo>
                  <a:pt x="625100" y="2367713"/>
                  <a:pt x="465630" y="2346590"/>
                  <a:pt x="366535" y="2314724"/>
                </a:cubicBezTo>
                <a:cubicBezTo>
                  <a:pt x="526005" y="2335847"/>
                  <a:pt x="793106" y="2436811"/>
                  <a:pt x="935495" y="2361977"/>
                </a:cubicBezTo>
                <a:cubicBezTo>
                  <a:pt x="1021785" y="2321877"/>
                  <a:pt x="1065087" y="2215181"/>
                  <a:pt x="905617" y="2194057"/>
                </a:cubicBezTo>
                <a:cubicBezTo>
                  <a:pt x="901349" y="2170070"/>
                  <a:pt x="953186" y="2111349"/>
                  <a:pt x="953186" y="2111349"/>
                </a:cubicBezTo>
                <a:cubicBezTo>
                  <a:pt x="1082160" y="2311135"/>
                  <a:pt x="1112655" y="2132472"/>
                  <a:pt x="1302309" y="2148220"/>
                </a:cubicBezTo>
                <a:cubicBezTo>
                  <a:pt x="1315420" y="2046896"/>
                  <a:pt x="1233710" y="1937692"/>
                  <a:pt x="1130346" y="1881839"/>
                </a:cubicBezTo>
                <a:cubicBezTo>
                  <a:pt x="1277005" y="1830997"/>
                  <a:pt x="1457815" y="1972061"/>
                  <a:pt x="1453852" y="1774779"/>
                </a:cubicBezTo>
                <a:cubicBezTo>
                  <a:pt x="1518496" y="1788028"/>
                  <a:pt x="1557216" y="1830637"/>
                  <a:pt x="1600211" y="1897232"/>
                </a:cubicBezTo>
                <a:cubicBezTo>
                  <a:pt x="1621858" y="1843882"/>
                  <a:pt x="1652049" y="1838510"/>
                  <a:pt x="1639244" y="1766544"/>
                </a:cubicBezTo>
                <a:cubicBezTo>
                  <a:pt x="1777059" y="1841014"/>
                  <a:pt x="2023124" y="1648742"/>
                  <a:pt x="2212778" y="1664494"/>
                </a:cubicBezTo>
                <a:cubicBezTo>
                  <a:pt x="2165520" y="1573906"/>
                  <a:pt x="2118256" y="1483325"/>
                  <a:pt x="2070999" y="1392742"/>
                </a:cubicBezTo>
                <a:cubicBezTo>
                  <a:pt x="2230468" y="1413861"/>
                  <a:pt x="2506412" y="1389513"/>
                  <a:pt x="2639959" y="1439996"/>
                </a:cubicBezTo>
                <a:cubicBezTo>
                  <a:pt x="2786964" y="1500457"/>
                  <a:pt x="2907353" y="1679345"/>
                  <a:pt x="3033198" y="1805153"/>
                </a:cubicBezTo>
                <a:lnTo>
                  <a:pt x="3065069" y="1834565"/>
                </a:lnTo>
                <a:lnTo>
                  <a:pt x="3066241" y="1836685"/>
                </a:lnTo>
                <a:cubicBezTo>
                  <a:pt x="3071953" y="1844176"/>
                  <a:pt x="3078946" y="1850666"/>
                  <a:pt x="3087559" y="1855321"/>
                </a:cubicBezTo>
                <a:lnTo>
                  <a:pt x="3065069" y="1834565"/>
                </a:lnTo>
                <a:lnTo>
                  <a:pt x="3052611" y="1812041"/>
                </a:lnTo>
                <a:cubicBezTo>
                  <a:pt x="3045637" y="1794721"/>
                  <a:pt x="3042436" y="1776729"/>
                  <a:pt x="3040301" y="1764733"/>
                </a:cubicBezTo>
                <a:cubicBezTo>
                  <a:pt x="3074754" y="1783355"/>
                  <a:pt x="3109213" y="1801970"/>
                  <a:pt x="3139397" y="1796599"/>
                </a:cubicBezTo>
                <a:cubicBezTo>
                  <a:pt x="3131166" y="1575330"/>
                  <a:pt x="3363815" y="1657677"/>
                  <a:pt x="3475714" y="1761504"/>
                </a:cubicBezTo>
                <a:cubicBezTo>
                  <a:pt x="3553162" y="1846721"/>
                  <a:pt x="3471140" y="1910808"/>
                  <a:pt x="3630603" y="1931933"/>
                </a:cubicBezTo>
                <a:cubicBezTo>
                  <a:pt x="3725430" y="1939807"/>
                  <a:pt x="3781536" y="1905077"/>
                  <a:pt x="3798915" y="1827740"/>
                </a:cubicBezTo>
                <a:cubicBezTo>
                  <a:pt x="3803183" y="1851727"/>
                  <a:pt x="3837642" y="1870347"/>
                  <a:pt x="3841910" y="1894335"/>
                </a:cubicBezTo>
                <a:cubicBezTo>
                  <a:pt x="3937042" y="1728918"/>
                  <a:pt x="3553773" y="1500135"/>
                  <a:pt x="3648912" y="1334717"/>
                </a:cubicBezTo>
                <a:cubicBezTo>
                  <a:pt x="3722396" y="1222645"/>
                  <a:pt x="3924855" y="1310365"/>
                  <a:pt x="4075787" y="1283509"/>
                </a:cubicBezTo>
                <a:cubicBezTo>
                  <a:pt x="3985229" y="1299622"/>
                  <a:pt x="3972424" y="1227656"/>
                  <a:pt x="3994071" y="1174306"/>
                </a:cubicBezTo>
                <a:cubicBezTo>
                  <a:pt x="4123350" y="1200802"/>
                  <a:pt x="4304467" y="1168575"/>
                  <a:pt x="4416367" y="1272408"/>
                </a:cubicBezTo>
                <a:cubicBezTo>
                  <a:pt x="4364841" y="1157833"/>
                  <a:pt x="4360573" y="1133846"/>
                  <a:pt x="4321852" y="1091237"/>
                </a:cubicBezTo>
                <a:cubicBezTo>
                  <a:pt x="4376849" y="1072172"/>
                  <a:pt x="4437892" y="1062470"/>
                  <a:pt x="4495430" y="1063833"/>
                </a:cubicBezTo>
                <a:close/>
                <a:moveTo>
                  <a:pt x="668775" y="1062587"/>
                </a:moveTo>
                <a:cubicBezTo>
                  <a:pt x="671333" y="1063292"/>
                  <a:pt x="673753" y="1065956"/>
                  <a:pt x="674821" y="1071954"/>
                </a:cubicBezTo>
                <a:cubicBezTo>
                  <a:pt x="652183" y="1075982"/>
                  <a:pt x="661100" y="1060472"/>
                  <a:pt x="668775" y="1062587"/>
                </a:cubicBezTo>
                <a:close/>
                <a:moveTo>
                  <a:pt x="2449806" y="1060455"/>
                </a:moveTo>
                <a:cubicBezTo>
                  <a:pt x="2467653" y="1062306"/>
                  <a:pt x="2480040" y="1066289"/>
                  <a:pt x="2481107" y="1072285"/>
                </a:cubicBezTo>
                <a:cubicBezTo>
                  <a:pt x="2489644" y="1120265"/>
                  <a:pt x="2377438" y="1189728"/>
                  <a:pt x="2308527" y="1152491"/>
                </a:cubicBezTo>
                <a:cubicBezTo>
                  <a:pt x="2308527" y="1152491"/>
                  <a:pt x="2304259" y="1128504"/>
                  <a:pt x="2299990" y="1104512"/>
                </a:cubicBezTo>
                <a:cubicBezTo>
                  <a:pt x="2293588" y="1068531"/>
                  <a:pt x="2396266" y="1054901"/>
                  <a:pt x="2449806" y="1060455"/>
                </a:cubicBezTo>
                <a:close/>
                <a:moveTo>
                  <a:pt x="3692518" y="1054726"/>
                </a:moveTo>
                <a:cubicBezTo>
                  <a:pt x="3666596" y="1084084"/>
                  <a:pt x="3692518" y="1054726"/>
                  <a:pt x="3692518" y="1054726"/>
                </a:cubicBezTo>
                <a:close/>
                <a:moveTo>
                  <a:pt x="7365465" y="1044651"/>
                </a:moveTo>
                <a:cubicBezTo>
                  <a:pt x="7399917" y="1063268"/>
                  <a:pt x="7404186" y="1087260"/>
                  <a:pt x="7404186" y="1087260"/>
                </a:cubicBezTo>
                <a:cubicBezTo>
                  <a:pt x="7438638" y="1105876"/>
                  <a:pt x="7481633" y="1172471"/>
                  <a:pt x="7485902" y="1196458"/>
                </a:cubicBezTo>
                <a:cubicBezTo>
                  <a:pt x="7459980" y="1225822"/>
                  <a:pt x="7421259" y="1183213"/>
                  <a:pt x="7416991" y="1159226"/>
                </a:cubicBezTo>
                <a:cubicBezTo>
                  <a:pt x="7412722" y="1135234"/>
                  <a:pt x="7404186" y="1087260"/>
                  <a:pt x="7365465" y="1044651"/>
                </a:cubicBezTo>
                <a:close/>
                <a:moveTo>
                  <a:pt x="6847960" y="1037740"/>
                </a:moveTo>
                <a:cubicBezTo>
                  <a:pt x="6852205" y="1036985"/>
                  <a:pt x="6835226" y="1040006"/>
                  <a:pt x="6835226" y="1040006"/>
                </a:cubicBezTo>
                <a:cubicBezTo>
                  <a:pt x="6842772" y="1038663"/>
                  <a:pt x="6846545" y="1037992"/>
                  <a:pt x="6847960" y="1037740"/>
                </a:cubicBezTo>
                <a:close/>
                <a:moveTo>
                  <a:pt x="6832022" y="1022012"/>
                </a:moveTo>
                <a:cubicBezTo>
                  <a:pt x="6839569" y="1020669"/>
                  <a:pt x="6848184" y="1025324"/>
                  <a:pt x="6835226" y="1040006"/>
                </a:cubicBezTo>
                <a:cubicBezTo>
                  <a:pt x="6817997" y="1030696"/>
                  <a:pt x="6824476" y="1023355"/>
                  <a:pt x="6832022" y="1022012"/>
                </a:cubicBezTo>
                <a:close/>
                <a:moveTo>
                  <a:pt x="2843340" y="1007833"/>
                </a:moveTo>
                <a:cubicBezTo>
                  <a:pt x="2873530" y="1002461"/>
                  <a:pt x="2847609" y="1031825"/>
                  <a:pt x="2843340" y="1007833"/>
                </a:cubicBezTo>
                <a:close/>
                <a:moveTo>
                  <a:pt x="2246494" y="998023"/>
                </a:moveTo>
                <a:cubicBezTo>
                  <a:pt x="2276209" y="992735"/>
                  <a:pt x="2317369" y="1027175"/>
                  <a:pt x="2317369" y="1027175"/>
                </a:cubicBezTo>
                <a:cubicBezTo>
                  <a:pt x="2317369" y="1027175"/>
                  <a:pt x="2200895" y="1072651"/>
                  <a:pt x="2222542" y="1019301"/>
                </a:cubicBezTo>
                <a:cubicBezTo>
                  <a:pt x="2227956" y="1005963"/>
                  <a:pt x="2236589" y="999786"/>
                  <a:pt x="2246494" y="998023"/>
                </a:cubicBezTo>
                <a:close/>
                <a:moveTo>
                  <a:pt x="7667324" y="990941"/>
                </a:moveTo>
                <a:cubicBezTo>
                  <a:pt x="7697508" y="985570"/>
                  <a:pt x="7710313" y="1057537"/>
                  <a:pt x="7675861" y="1038920"/>
                </a:cubicBezTo>
                <a:cubicBezTo>
                  <a:pt x="7680129" y="1062907"/>
                  <a:pt x="7641408" y="1020299"/>
                  <a:pt x="7667324" y="990941"/>
                </a:cubicBezTo>
                <a:close/>
                <a:moveTo>
                  <a:pt x="5861037" y="990605"/>
                </a:moveTo>
                <a:cubicBezTo>
                  <a:pt x="5925681" y="1003854"/>
                  <a:pt x="5804932" y="1025339"/>
                  <a:pt x="5770479" y="1006718"/>
                </a:cubicBezTo>
                <a:cubicBezTo>
                  <a:pt x="5736027" y="988101"/>
                  <a:pt x="5830853" y="995975"/>
                  <a:pt x="5861037" y="990605"/>
                </a:cubicBezTo>
                <a:close/>
                <a:moveTo>
                  <a:pt x="2851460" y="987828"/>
                </a:moveTo>
                <a:cubicBezTo>
                  <a:pt x="2855234" y="987157"/>
                  <a:pt x="2856301" y="993153"/>
                  <a:pt x="2843340" y="1007833"/>
                </a:cubicBezTo>
                <a:cubicBezTo>
                  <a:pt x="2841206" y="995839"/>
                  <a:pt x="2847686" y="988500"/>
                  <a:pt x="2851460" y="987828"/>
                </a:cubicBezTo>
                <a:close/>
                <a:moveTo>
                  <a:pt x="5360982" y="980589"/>
                </a:moveTo>
                <a:cubicBezTo>
                  <a:pt x="5395441" y="999204"/>
                  <a:pt x="5343603" y="1057926"/>
                  <a:pt x="5304882" y="1015317"/>
                </a:cubicBezTo>
                <a:cubicBezTo>
                  <a:pt x="5240240" y="1002072"/>
                  <a:pt x="5330798" y="985959"/>
                  <a:pt x="5360982" y="980589"/>
                </a:cubicBezTo>
                <a:close/>
                <a:moveTo>
                  <a:pt x="5136876" y="946219"/>
                </a:moveTo>
                <a:cubicBezTo>
                  <a:pt x="5197251" y="935477"/>
                  <a:pt x="5175597" y="988828"/>
                  <a:pt x="5145413" y="994198"/>
                </a:cubicBezTo>
                <a:cubicBezTo>
                  <a:pt x="5149682" y="1018186"/>
                  <a:pt x="5179865" y="1012815"/>
                  <a:pt x="5184134" y="1036802"/>
                </a:cubicBezTo>
                <a:cubicBezTo>
                  <a:pt x="5184134" y="1036802"/>
                  <a:pt x="5248777" y="1050052"/>
                  <a:pt x="5253045" y="1074039"/>
                </a:cubicBezTo>
                <a:cubicBezTo>
                  <a:pt x="5261582" y="1122018"/>
                  <a:pt x="5166755" y="1114139"/>
                  <a:pt x="5132303" y="1095523"/>
                </a:cubicBezTo>
                <a:cubicBezTo>
                  <a:pt x="5097844" y="1076907"/>
                  <a:pt x="5128035" y="1071535"/>
                  <a:pt x="5093575" y="1052915"/>
                </a:cubicBezTo>
                <a:cubicBezTo>
                  <a:pt x="5089307" y="1028928"/>
                  <a:pt x="5054855" y="1010312"/>
                  <a:pt x="5054855" y="1010312"/>
                </a:cubicBezTo>
                <a:cubicBezTo>
                  <a:pt x="5050586" y="986319"/>
                  <a:pt x="5175597" y="988828"/>
                  <a:pt x="5136876" y="946219"/>
                </a:cubicBezTo>
                <a:close/>
                <a:moveTo>
                  <a:pt x="7874357" y="929357"/>
                </a:moveTo>
                <a:cubicBezTo>
                  <a:pt x="7904547" y="923985"/>
                  <a:pt x="7947536" y="990581"/>
                  <a:pt x="7917352" y="995952"/>
                </a:cubicBezTo>
                <a:cubicBezTo>
                  <a:pt x="7917352" y="995952"/>
                  <a:pt x="7844173" y="934728"/>
                  <a:pt x="7874357" y="929357"/>
                </a:cubicBezTo>
                <a:close/>
                <a:moveTo>
                  <a:pt x="7747260" y="924157"/>
                </a:moveTo>
                <a:lnTo>
                  <a:pt x="7758494" y="934503"/>
                </a:lnTo>
                <a:cubicBezTo>
                  <a:pt x="7787002" y="963459"/>
                  <a:pt x="7807430" y="990759"/>
                  <a:pt x="7792334" y="993445"/>
                </a:cubicBezTo>
                <a:cubicBezTo>
                  <a:pt x="7792334" y="993445"/>
                  <a:pt x="7749345" y="926849"/>
                  <a:pt x="7749345" y="926849"/>
                </a:cubicBezTo>
                <a:close/>
                <a:moveTo>
                  <a:pt x="5496951" y="921594"/>
                </a:moveTo>
                <a:cubicBezTo>
                  <a:pt x="5502273" y="921420"/>
                  <a:pt x="5506580" y="923748"/>
                  <a:pt x="5507647" y="929746"/>
                </a:cubicBezTo>
                <a:cubicBezTo>
                  <a:pt x="5537831" y="924375"/>
                  <a:pt x="5511915" y="953733"/>
                  <a:pt x="5481731" y="959104"/>
                </a:cubicBezTo>
                <a:cubicBezTo>
                  <a:pt x="5455887" y="945142"/>
                  <a:pt x="5480985" y="922114"/>
                  <a:pt x="5496951" y="921594"/>
                </a:cubicBezTo>
                <a:close/>
                <a:moveTo>
                  <a:pt x="4072130" y="912936"/>
                </a:moveTo>
                <a:cubicBezTo>
                  <a:pt x="4106588" y="931552"/>
                  <a:pt x="4115125" y="979531"/>
                  <a:pt x="4080667" y="960915"/>
                </a:cubicBezTo>
                <a:cubicBezTo>
                  <a:pt x="4046214" y="942294"/>
                  <a:pt x="4041946" y="918307"/>
                  <a:pt x="4072130" y="912936"/>
                </a:cubicBezTo>
                <a:close/>
                <a:moveTo>
                  <a:pt x="7060237" y="904454"/>
                </a:moveTo>
                <a:lnTo>
                  <a:pt x="7061438" y="911201"/>
                </a:lnTo>
                <a:cubicBezTo>
                  <a:pt x="7061838" y="913451"/>
                  <a:pt x="7060904" y="908202"/>
                  <a:pt x="7060237" y="904454"/>
                </a:cubicBezTo>
                <a:close/>
                <a:moveTo>
                  <a:pt x="2402750" y="894429"/>
                </a:moveTo>
                <a:cubicBezTo>
                  <a:pt x="2434004" y="895056"/>
                  <a:pt x="2466324" y="901680"/>
                  <a:pt x="2451229" y="904366"/>
                </a:cubicBezTo>
                <a:cubicBezTo>
                  <a:pt x="2485686" y="922981"/>
                  <a:pt x="2567397" y="1032185"/>
                  <a:pt x="2567397" y="1032185"/>
                </a:cubicBezTo>
                <a:cubicBezTo>
                  <a:pt x="2567397" y="1032185"/>
                  <a:pt x="2532945" y="1013569"/>
                  <a:pt x="2502761" y="1018939"/>
                </a:cubicBezTo>
                <a:cubicBezTo>
                  <a:pt x="2472571" y="1024311"/>
                  <a:pt x="2472571" y="1024311"/>
                  <a:pt x="2442386" y="1029682"/>
                </a:cubicBezTo>
                <a:cubicBezTo>
                  <a:pt x="2407927" y="1011062"/>
                  <a:pt x="2395122" y="939095"/>
                  <a:pt x="2360670" y="920479"/>
                </a:cubicBezTo>
                <a:cubicBezTo>
                  <a:pt x="2341310" y="899174"/>
                  <a:pt x="2371497" y="893803"/>
                  <a:pt x="2402750" y="894429"/>
                </a:cubicBezTo>
                <a:close/>
                <a:moveTo>
                  <a:pt x="7053592" y="891715"/>
                </a:moveTo>
                <a:cubicBezTo>
                  <a:pt x="7056150" y="892420"/>
                  <a:pt x="7058570" y="895083"/>
                  <a:pt x="7059637" y="901080"/>
                </a:cubicBezTo>
                <a:cubicBezTo>
                  <a:pt x="7036999" y="905108"/>
                  <a:pt x="7045917" y="889601"/>
                  <a:pt x="7053592" y="891715"/>
                </a:cubicBezTo>
                <a:close/>
                <a:moveTo>
                  <a:pt x="3834434" y="877070"/>
                </a:moveTo>
                <a:cubicBezTo>
                  <a:pt x="3863320" y="874300"/>
                  <a:pt x="3826866" y="956576"/>
                  <a:pt x="3800455" y="961276"/>
                </a:cubicBezTo>
                <a:cubicBezTo>
                  <a:pt x="3744349" y="996005"/>
                  <a:pt x="3787650" y="889309"/>
                  <a:pt x="3817834" y="883938"/>
                </a:cubicBezTo>
                <a:cubicBezTo>
                  <a:pt x="3824848" y="879597"/>
                  <a:pt x="3830308" y="877466"/>
                  <a:pt x="3834434" y="877070"/>
                </a:cubicBezTo>
                <a:close/>
                <a:moveTo>
                  <a:pt x="7676166" y="865625"/>
                </a:moveTo>
                <a:cubicBezTo>
                  <a:pt x="7693395" y="874935"/>
                  <a:pt x="7710623" y="884244"/>
                  <a:pt x="7724077" y="894224"/>
                </a:cubicBezTo>
                <a:lnTo>
                  <a:pt x="7747260" y="924157"/>
                </a:lnTo>
                <a:lnTo>
                  <a:pt x="7713100" y="892697"/>
                </a:lnTo>
                <a:cubicBezTo>
                  <a:pt x="7698236" y="880261"/>
                  <a:pt x="7684781" y="870280"/>
                  <a:pt x="7676166" y="865625"/>
                </a:cubicBezTo>
                <a:close/>
                <a:moveTo>
                  <a:pt x="2878104" y="853158"/>
                </a:moveTo>
                <a:lnTo>
                  <a:pt x="2895749" y="853885"/>
                </a:lnTo>
                <a:cubicBezTo>
                  <a:pt x="2908269" y="858617"/>
                  <a:pt x="2905010" y="873117"/>
                  <a:pt x="2882372" y="877145"/>
                </a:cubicBezTo>
                <a:cubicBezTo>
                  <a:pt x="2881305" y="871148"/>
                  <a:pt x="2880238" y="865151"/>
                  <a:pt x="2879305" y="859904"/>
                </a:cubicBezTo>
                <a:close/>
                <a:moveTo>
                  <a:pt x="2876370" y="843413"/>
                </a:moveTo>
                <a:cubicBezTo>
                  <a:pt x="2876237" y="842663"/>
                  <a:pt x="2876504" y="844163"/>
                  <a:pt x="2877037" y="847161"/>
                </a:cubicBezTo>
                <a:lnTo>
                  <a:pt x="2878104" y="853158"/>
                </a:lnTo>
                <a:lnTo>
                  <a:pt x="2878104" y="853158"/>
                </a:lnTo>
                <a:cubicBezTo>
                  <a:pt x="2877037" y="847161"/>
                  <a:pt x="2876504" y="844163"/>
                  <a:pt x="2876370" y="843413"/>
                </a:cubicBezTo>
                <a:close/>
                <a:moveTo>
                  <a:pt x="2498798" y="821657"/>
                </a:moveTo>
                <a:cubicBezTo>
                  <a:pt x="2528982" y="816286"/>
                  <a:pt x="2571977" y="882881"/>
                  <a:pt x="2541787" y="888252"/>
                </a:cubicBezTo>
                <a:cubicBezTo>
                  <a:pt x="2511603" y="893623"/>
                  <a:pt x="2438424" y="832399"/>
                  <a:pt x="2498798" y="821657"/>
                </a:cubicBezTo>
                <a:close/>
                <a:moveTo>
                  <a:pt x="3246949" y="792277"/>
                </a:moveTo>
                <a:lnTo>
                  <a:pt x="3253259" y="795686"/>
                </a:lnTo>
                <a:cubicBezTo>
                  <a:pt x="3255413" y="796849"/>
                  <a:pt x="3256490" y="797431"/>
                  <a:pt x="3254875" y="796559"/>
                </a:cubicBezTo>
                <a:close/>
                <a:moveTo>
                  <a:pt x="3240337" y="788705"/>
                </a:moveTo>
                <a:lnTo>
                  <a:pt x="3246949" y="792277"/>
                </a:lnTo>
                <a:lnTo>
                  <a:pt x="3245183" y="791323"/>
                </a:lnTo>
                <a:cubicBezTo>
                  <a:pt x="3242491" y="789869"/>
                  <a:pt x="3240337" y="788705"/>
                  <a:pt x="3240337" y="788705"/>
                </a:cubicBezTo>
                <a:close/>
                <a:moveTo>
                  <a:pt x="4681236" y="775943"/>
                </a:moveTo>
                <a:cubicBezTo>
                  <a:pt x="4686887" y="774551"/>
                  <a:pt x="4693690" y="774501"/>
                  <a:pt x="4701770" y="776157"/>
                </a:cubicBezTo>
                <a:cubicBezTo>
                  <a:pt x="4770680" y="813389"/>
                  <a:pt x="4723111" y="896098"/>
                  <a:pt x="4688659" y="877481"/>
                </a:cubicBezTo>
                <a:cubicBezTo>
                  <a:pt x="4658514" y="861192"/>
                  <a:pt x="4641673" y="785688"/>
                  <a:pt x="4681236" y="775943"/>
                </a:cubicBezTo>
                <a:close/>
                <a:moveTo>
                  <a:pt x="3900909" y="760110"/>
                </a:moveTo>
                <a:cubicBezTo>
                  <a:pt x="3912362" y="758846"/>
                  <a:pt x="3920443" y="760502"/>
                  <a:pt x="3921510" y="766500"/>
                </a:cubicBezTo>
                <a:cubicBezTo>
                  <a:pt x="3925778" y="790487"/>
                  <a:pt x="3835220" y="806600"/>
                  <a:pt x="3805029" y="811972"/>
                </a:cubicBezTo>
                <a:cubicBezTo>
                  <a:pt x="3801828" y="793982"/>
                  <a:pt x="3866548" y="763903"/>
                  <a:pt x="3900909" y="760110"/>
                </a:cubicBezTo>
                <a:close/>
                <a:moveTo>
                  <a:pt x="7541911" y="759200"/>
                </a:moveTo>
                <a:cubicBezTo>
                  <a:pt x="7558076" y="759803"/>
                  <a:pt x="7591177" y="781756"/>
                  <a:pt x="7568535" y="785784"/>
                </a:cubicBezTo>
                <a:cubicBezTo>
                  <a:pt x="7602993" y="804400"/>
                  <a:pt x="7641714" y="847008"/>
                  <a:pt x="7676166" y="865625"/>
                </a:cubicBezTo>
                <a:cubicBezTo>
                  <a:pt x="7641714" y="847008"/>
                  <a:pt x="7542619" y="815142"/>
                  <a:pt x="7534083" y="767168"/>
                </a:cubicBezTo>
                <a:cubicBezTo>
                  <a:pt x="7533016" y="761170"/>
                  <a:pt x="7536522" y="758999"/>
                  <a:pt x="7541911" y="759200"/>
                </a:cubicBezTo>
                <a:close/>
                <a:moveTo>
                  <a:pt x="2607020" y="757156"/>
                </a:moveTo>
                <a:cubicBezTo>
                  <a:pt x="2610184" y="758526"/>
                  <a:pt x="2613137" y="764187"/>
                  <a:pt x="2615271" y="776181"/>
                </a:cubicBezTo>
                <a:cubicBezTo>
                  <a:pt x="2649730" y="794801"/>
                  <a:pt x="2593624" y="829531"/>
                  <a:pt x="2589356" y="805544"/>
                </a:cubicBezTo>
                <a:cubicBezTo>
                  <a:pt x="2586154" y="787550"/>
                  <a:pt x="2597531" y="753045"/>
                  <a:pt x="2607020" y="757156"/>
                </a:cubicBezTo>
                <a:close/>
                <a:moveTo>
                  <a:pt x="6089414" y="745411"/>
                </a:moveTo>
                <a:lnTo>
                  <a:pt x="6098567" y="750357"/>
                </a:lnTo>
                <a:lnTo>
                  <a:pt x="6098566" y="750358"/>
                </a:lnTo>
                <a:cubicBezTo>
                  <a:pt x="6089952" y="745703"/>
                  <a:pt x="6087799" y="744539"/>
                  <a:pt x="6089414" y="745411"/>
                </a:cubicBezTo>
                <a:close/>
                <a:moveTo>
                  <a:pt x="6117927" y="733378"/>
                </a:moveTo>
                <a:cubicBezTo>
                  <a:pt x="6138737" y="735475"/>
                  <a:pt x="6158862" y="782936"/>
                  <a:pt x="6133018" y="768975"/>
                </a:cubicBezTo>
                <a:cubicBezTo>
                  <a:pt x="6133018" y="768975"/>
                  <a:pt x="6115791" y="759665"/>
                  <a:pt x="6102872" y="752684"/>
                </a:cubicBezTo>
                <a:lnTo>
                  <a:pt x="6098567" y="750357"/>
                </a:lnTo>
                <a:lnTo>
                  <a:pt x="6107674" y="736605"/>
                </a:lnTo>
                <a:cubicBezTo>
                  <a:pt x="6110971" y="733939"/>
                  <a:pt x="6114459" y="733029"/>
                  <a:pt x="6117927" y="733378"/>
                </a:cubicBezTo>
                <a:close/>
                <a:moveTo>
                  <a:pt x="4861929" y="713628"/>
                </a:moveTo>
                <a:cubicBezTo>
                  <a:pt x="4877556" y="713941"/>
                  <a:pt x="4893716" y="717252"/>
                  <a:pt x="4908808" y="714567"/>
                </a:cubicBezTo>
                <a:cubicBezTo>
                  <a:pt x="4938992" y="709196"/>
                  <a:pt x="5003635" y="722446"/>
                  <a:pt x="5007904" y="746433"/>
                </a:cubicBezTo>
                <a:cubicBezTo>
                  <a:pt x="5012171" y="770420"/>
                  <a:pt x="4956066" y="805155"/>
                  <a:pt x="4925882" y="810526"/>
                </a:cubicBezTo>
                <a:cubicBezTo>
                  <a:pt x="4895698" y="815896"/>
                  <a:pt x="4822518" y="754672"/>
                  <a:pt x="4818249" y="730680"/>
                </a:cubicBezTo>
                <a:cubicBezTo>
                  <a:pt x="4831208" y="716001"/>
                  <a:pt x="4846301" y="713316"/>
                  <a:pt x="4861929" y="713628"/>
                </a:cubicBezTo>
                <a:close/>
                <a:moveTo>
                  <a:pt x="3443107" y="703128"/>
                </a:moveTo>
                <a:cubicBezTo>
                  <a:pt x="3473291" y="697757"/>
                  <a:pt x="3477560" y="721749"/>
                  <a:pt x="3443107" y="703128"/>
                </a:cubicBezTo>
                <a:close/>
                <a:moveTo>
                  <a:pt x="3441756" y="695538"/>
                </a:moveTo>
                <a:lnTo>
                  <a:pt x="3443107" y="703128"/>
                </a:lnTo>
                <a:cubicBezTo>
                  <a:pt x="3443107" y="703128"/>
                  <a:pt x="3442840" y="701629"/>
                  <a:pt x="3442507" y="699755"/>
                </a:cubicBezTo>
                <a:close/>
                <a:moveTo>
                  <a:pt x="3441306" y="693009"/>
                </a:moveTo>
                <a:cubicBezTo>
                  <a:pt x="3441106" y="691884"/>
                  <a:pt x="3441240" y="692634"/>
                  <a:pt x="3441506" y="694133"/>
                </a:cubicBezTo>
                <a:lnTo>
                  <a:pt x="3441756" y="695538"/>
                </a:lnTo>
                <a:close/>
                <a:moveTo>
                  <a:pt x="5745175" y="689495"/>
                </a:moveTo>
                <a:cubicBezTo>
                  <a:pt x="5775365" y="684123"/>
                  <a:pt x="5788170" y="756089"/>
                  <a:pt x="5753712" y="737474"/>
                </a:cubicBezTo>
                <a:cubicBezTo>
                  <a:pt x="5749443" y="713482"/>
                  <a:pt x="5745175" y="689495"/>
                  <a:pt x="5745175" y="689495"/>
                </a:cubicBezTo>
                <a:close/>
                <a:moveTo>
                  <a:pt x="3688860" y="684153"/>
                </a:moveTo>
                <a:cubicBezTo>
                  <a:pt x="3723319" y="702768"/>
                  <a:pt x="3693129" y="708140"/>
                  <a:pt x="3688860" y="684153"/>
                </a:cubicBezTo>
                <a:close/>
                <a:moveTo>
                  <a:pt x="6260894" y="678164"/>
                </a:moveTo>
                <a:cubicBezTo>
                  <a:pt x="6272213" y="676150"/>
                  <a:pt x="6288372" y="679461"/>
                  <a:pt x="6305598" y="688769"/>
                </a:cubicBezTo>
                <a:cubicBezTo>
                  <a:pt x="6305598" y="688769"/>
                  <a:pt x="6309867" y="712761"/>
                  <a:pt x="6314135" y="736749"/>
                </a:cubicBezTo>
                <a:cubicBezTo>
                  <a:pt x="6314135" y="736749"/>
                  <a:pt x="6348593" y="755364"/>
                  <a:pt x="6322672" y="784728"/>
                </a:cubicBezTo>
                <a:cubicBezTo>
                  <a:pt x="6318403" y="760736"/>
                  <a:pt x="6249499" y="723503"/>
                  <a:pt x="6245230" y="699511"/>
                </a:cubicBezTo>
                <a:cubicBezTo>
                  <a:pt x="6243096" y="687517"/>
                  <a:pt x="6249575" y="680178"/>
                  <a:pt x="6260894" y="678164"/>
                </a:cubicBezTo>
                <a:close/>
                <a:moveTo>
                  <a:pt x="7514091" y="654812"/>
                </a:moveTo>
                <a:lnTo>
                  <a:pt x="7514542" y="657342"/>
                </a:lnTo>
                <a:cubicBezTo>
                  <a:pt x="7514742" y="658467"/>
                  <a:pt x="7514608" y="657717"/>
                  <a:pt x="7514342" y="656218"/>
                </a:cubicBezTo>
                <a:close/>
                <a:moveTo>
                  <a:pt x="7232529" y="647583"/>
                </a:moveTo>
                <a:cubicBezTo>
                  <a:pt x="7266981" y="666199"/>
                  <a:pt x="7236797" y="671570"/>
                  <a:pt x="7232529" y="647583"/>
                </a:cubicBezTo>
                <a:close/>
                <a:moveTo>
                  <a:pt x="7512741" y="647223"/>
                </a:moveTo>
                <a:cubicBezTo>
                  <a:pt x="7512741" y="647223"/>
                  <a:pt x="7482557" y="652593"/>
                  <a:pt x="7512741" y="647223"/>
                </a:cubicBezTo>
                <a:close/>
                <a:moveTo>
                  <a:pt x="7512741" y="647223"/>
                </a:moveTo>
                <a:cubicBezTo>
                  <a:pt x="7512741" y="647223"/>
                  <a:pt x="7513008" y="648722"/>
                  <a:pt x="7513341" y="650596"/>
                </a:cubicBezTo>
                <a:lnTo>
                  <a:pt x="7514091" y="654812"/>
                </a:lnTo>
                <a:close/>
                <a:moveTo>
                  <a:pt x="6982501" y="642572"/>
                </a:moveTo>
                <a:cubicBezTo>
                  <a:pt x="6982501" y="642572"/>
                  <a:pt x="7077328" y="650451"/>
                  <a:pt x="7077328" y="650451"/>
                </a:cubicBezTo>
                <a:cubicBezTo>
                  <a:pt x="7111787" y="669067"/>
                  <a:pt x="7116055" y="693054"/>
                  <a:pt x="7120324" y="717046"/>
                </a:cubicBezTo>
                <a:cubicBezTo>
                  <a:pt x="7159044" y="759649"/>
                  <a:pt x="7197765" y="802258"/>
                  <a:pt x="7236492" y="844865"/>
                </a:cubicBezTo>
                <a:cubicBezTo>
                  <a:pt x="7240760" y="868852"/>
                  <a:pt x="7309665" y="906090"/>
                  <a:pt x="7313933" y="930077"/>
                </a:cubicBezTo>
                <a:cubicBezTo>
                  <a:pt x="7313933" y="930077"/>
                  <a:pt x="7245029" y="892844"/>
                  <a:pt x="7245029" y="892844"/>
                </a:cubicBezTo>
                <a:cubicBezTo>
                  <a:pt x="7214839" y="898216"/>
                  <a:pt x="7180386" y="879595"/>
                  <a:pt x="7176118" y="855608"/>
                </a:cubicBezTo>
                <a:cubicBezTo>
                  <a:pt x="7163313" y="783641"/>
                  <a:pt x="7038295" y="781134"/>
                  <a:pt x="7029759" y="733160"/>
                </a:cubicBezTo>
                <a:cubicBezTo>
                  <a:pt x="7025490" y="709168"/>
                  <a:pt x="7025490" y="709168"/>
                  <a:pt x="7021222" y="685181"/>
                </a:cubicBezTo>
                <a:cubicBezTo>
                  <a:pt x="7016954" y="661194"/>
                  <a:pt x="6982501" y="642572"/>
                  <a:pt x="6982501" y="642572"/>
                </a:cubicBezTo>
                <a:close/>
                <a:moveTo>
                  <a:pt x="7231178" y="639993"/>
                </a:moveTo>
                <a:lnTo>
                  <a:pt x="7232529" y="647583"/>
                </a:lnTo>
                <a:cubicBezTo>
                  <a:pt x="7232529" y="647583"/>
                  <a:pt x="7232262" y="646084"/>
                  <a:pt x="7231929" y="644210"/>
                </a:cubicBezTo>
                <a:close/>
                <a:moveTo>
                  <a:pt x="7230728" y="637463"/>
                </a:moveTo>
                <a:cubicBezTo>
                  <a:pt x="7230528" y="636339"/>
                  <a:pt x="7230662" y="637088"/>
                  <a:pt x="7230928" y="638588"/>
                </a:cubicBezTo>
                <a:lnTo>
                  <a:pt x="7231178" y="639993"/>
                </a:lnTo>
                <a:close/>
                <a:moveTo>
                  <a:pt x="4706350" y="626853"/>
                </a:moveTo>
                <a:cubicBezTo>
                  <a:pt x="4706350" y="626853"/>
                  <a:pt x="4801176" y="634727"/>
                  <a:pt x="4801176" y="634727"/>
                </a:cubicBezTo>
                <a:cubicBezTo>
                  <a:pt x="4805444" y="658714"/>
                  <a:pt x="4710618" y="650840"/>
                  <a:pt x="4719155" y="698819"/>
                </a:cubicBezTo>
                <a:cubicBezTo>
                  <a:pt x="4723423" y="722806"/>
                  <a:pt x="4788066" y="736051"/>
                  <a:pt x="4762144" y="765415"/>
                </a:cubicBezTo>
                <a:cubicBezTo>
                  <a:pt x="4731960" y="770785"/>
                  <a:pt x="4563954" y="701683"/>
                  <a:pt x="4533770" y="707053"/>
                </a:cubicBezTo>
                <a:cubicBezTo>
                  <a:pt x="4434675" y="675192"/>
                  <a:pt x="4559686" y="677695"/>
                  <a:pt x="4615792" y="642966"/>
                </a:cubicBezTo>
                <a:cubicBezTo>
                  <a:pt x="4645976" y="637595"/>
                  <a:pt x="4676160" y="632225"/>
                  <a:pt x="4706350" y="626853"/>
                </a:cubicBezTo>
                <a:close/>
                <a:moveTo>
                  <a:pt x="6159960" y="619558"/>
                </a:moveTo>
                <a:cubicBezTo>
                  <a:pt x="6180968" y="622780"/>
                  <a:pt x="6194688" y="634259"/>
                  <a:pt x="6172050" y="638287"/>
                </a:cubicBezTo>
                <a:cubicBezTo>
                  <a:pt x="6206503" y="656908"/>
                  <a:pt x="6253767" y="747490"/>
                  <a:pt x="6193392" y="758232"/>
                </a:cubicBezTo>
                <a:cubicBezTo>
                  <a:pt x="6189124" y="734245"/>
                  <a:pt x="6189124" y="734245"/>
                  <a:pt x="6184856" y="710253"/>
                </a:cubicBezTo>
                <a:cubicBezTo>
                  <a:pt x="6180587" y="686266"/>
                  <a:pt x="6172050" y="638287"/>
                  <a:pt x="6137598" y="619670"/>
                </a:cubicBezTo>
                <a:cubicBezTo>
                  <a:pt x="6145144" y="618328"/>
                  <a:pt x="6152957" y="618484"/>
                  <a:pt x="6159960" y="619558"/>
                </a:cubicBezTo>
                <a:close/>
                <a:moveTo>
                  <a:pt x="6590390" y="539105"/>
                </a:moveTo>
                <a:cubicBezTo>
                  <a:pt x="6620574" y="533734"/>
                  <a:pt x="6594658" y="563092"/>
                  <a:pt x="6590390" y="539105"/>
                </a:cubicBezTo>
                <a:close/>
                <a:moveTo>
                  <a:pt x="6185161" y="536963"/>
                </a:moveTo>
                <a:cubicBezTo>
                  <a:pt x="6215352" y="531591"/>
                  <a:pt x="6189429" y="560950"/>
                  <a:pt x="6185161" y="536963"/>
                </a:cubicBezTo>
                <a:close/>
                <a:moveTo>
                  <a:pt x="6571611" y="532006"/>
                </a:moveTo>
                <a:cubicBezTo>
                  <a:pt x="6575584" y="532459"/>
                  <a:pt x="6581777" y="534451"/>
                  <a:pt x="6590390" y="539105"/>
                </a:cubicBezTo>
                <a:cubicBezTo>
                  <a:pt x="6567752" y="543133"/>
                  <a:pt x="6559692" y="530647"/>
                  <a:pt x="6571611" y="532006"/>
                </a:cubicBezTo>
                <a:close/>
                <a:moveTo>
                  <a:pt x="6185805" y="515966"/>
                </a:moveTo>
                <a:cubicBezTo>
                  <a:pt x="6191681" y="507960"/>
                  <a:pt x="6207804" y="532934"/>
                  <a:pt x="6185161" y="536963"/>
                </a:cubicBezTo>
                <a:cubicBezTo>
                  <a:pt x="6183027" y="524968"/>
                  <a:pt x="6183847" y="518635"/>
                  <a:pt x="6185805" y="515966"/>
                </a:cubicBezTo>
                <a:close/>
                <a:moveTo>
                  <a:pt x="5907164" y="505996"/>
                </a:moveTo>
                <a:cubicBezTo>
                  <a:pt x="5930870" y="507964"/>
                  <a:pt x="5948098" y="517272"/>
                  <a:pt x="5935140" y="531951"/>
                </a:cubicBezTo>
                <a:cubicBezTo>
                  <a:pt x="5909218" y="561315"/>
                  <a:pt x="5814391" y="553436"/>
                  <a:pt x="5840313" y="524077"/>
                </a:cubicBezTo>
                <a:cubicBezTo>
                  <a:pt x="5853271" y="509398"/>
                  <a:pt x="5883457" y="504027"/>
                  <a:pt x="5907164" y="505996"/>
                </a:cubicBezTo>
                <a:close/>
                <a:moveTo>
                  <a:pt x="5737978" y="495881"/>
                </a:moveTo>
                <a:cubicBezTo>
                  <a:pt x="5742285" y="498209"/>
                  <a:pt x="5743352" y="504207"/>
                  <a:pt x="5745487" y="516203"/>
                </a:cubicBezTo>
                <a:cubicBezTo>
                  <a:pt x="5749755" y="540190"/>
                  <a:pt x="5685113" y="526946"/>
                  <a:pt x="5711028" y="497583"/>
                </a:cubicBezTo>
                <a:cubicBezTo>
                  <a:pt x="5726123" y="494897"/>
                  <a:pt x="5733670" y="493554"/>
                  <a:pt x="5737978" y="495881"/>
                </a:cubicBezTo>
                <a:close/>
                <a:moveTo>
                  <a:pt x="3495250" y="471116"/>
                </a:moveTo>
                <a:cubicBezTo>
                  <a:pt x="3495250" y="471116"/>
                  <a:pt x="3564155" y="508354"/>
                  <a:pt x="3564155" y="508354"/>
                </a:cubicBezTo>
                <a:cubicBezTo>
                  <a:pt x="3633066" y="545591"/>
                  <a:pt x="3650140" y="641544"/>
                  <a:pt x="3628493" y="694894"/>
                </a:cubicBezTo>
                <a:cubicBezTo>
                  <a:pt x="3637029" y="742868"/>
                  <a:pt x="3649835" y="814840"/>
                  <a:pt x="3658371" y="862814"/>
                </a:cubicBezTo>
                <a:cubicBezTo>
                  <a:pt x="3662640" y="886806"/>
                  <a:pt x="3666908" y="910793"/>
                  <a:pt x="3671176" y="934780"/>
                </a:cubicBezTo>
                <a:cubicBezTo>
                  <a:pt x="3705629" y="953402"/>
                  <a:pt x="3740081" y="972018"/>
                  <a:pt x="3744349" y="996005"/>
                </a:cubicBezTo>
                <a:cubicBezTo>
                  <a:pt x="3718434" y="1025368"/>
                  <a:pt x="3619339" y="993502"/>
                  <a:pt x="3584887" y="974885"/>
                </a:cubicBezTo>
                <a:cubicBezTo>
                  <a:pt x="3515975" y="937648"/>
                  <a:pt x="3593728" y="849569"/>
                  <a:pt x="3555008" y="806960"/>
                </a:cubicBezTo>
                <a:cubicBezTo>
                  <a:pt x="3550740" y="782973"/>
                  <a:pt x="3490365" y="793716"/>
                  <a:pt x="3486096" y="769724"/>
                </a:cubicBezTo>
                <a:cubicBezTo>
                  <a:pt x="3486096" y="769724"/>
                  <a:pt x="3512012" y="740366"/>
                  <a:pt x="3507744" y="716379"/>
                </a:cubicBezTo>
                <a:cubicBezTo>
                  <a:pt x="3499207" y="668399"/>
                  <a:pt x="3456218" y="601804"/>
                  <a:pt x="3443413" y="529838"/>
                </a:cubicBezTo>
                <a:cubicBezTo>
                  <a:pt x="3443413" y="529838"/>
                  <a:pt x="3465060" y="476488"/>
                  <a:pt x="3495250" y="471116"/>
                </a:cubicBezTo>
                <a:close/>
                <a:moveTo>
                  <a:pt x="3960847" y="462517"/>
                </a:moveTo>
                <a:cubicBezTo>
                  <a:pt x="3991031" y="457146"/>
                  <a:pt x="4038295" y="547733"/>
                  <a:pt x="4038295" y="547733"/>
                </a:cubicBezTo>
                <a:cubicBezTo>
                  <a:pt x="4046832" y="595707"/>
                  <a:pt x="4020910" y="625071"/>
                  <a:pt x="4025178" y="649058"/>
                </a:cubicBezTo>
                <a:cubicBezTo>
                  <a:pt x="4029446" y="673045"/>
                  <a:pt x="4033715" y="697037"/>
                  <a:pt x="4037983" y="721024"/>
                </a:cubicBezTo>
                <a:cubicBezTo>
                  <a:pt x="4042252" y="745016"/>
                  <a:pt x="4050788" y="792991"/>
                  <a:pt x="3986152" y="779745"/>
                </a:cubicBezTo>
                <a:cubicBezTo>
                  <a:pt x="3981884" y="755758"/>
                  <a:pt x="3938888" y="689158"/>
                  <a:pt x="3878520" y="699899"/>
                </a:cubicBezTo>
                <a:cubicBezTo>
                  <a:pt x="3904436" y="670542"/>
                  <a:pt x="3934620" y="665171"/>
                  <a:pt x="3926083" y="617192"/>
                </a:cubicBezTo>
                <a:cubicBezTo>
                  <a:pt x="3952005" y="587833"/>
                  <a:pt x="3934932" y="491879"/>
                  <a:pt x="3960847" y="462517"/>
                </a:cubicBezTo>
                <a:close/>
                <a:moveTo>
                  <a:pt x="5435772" y="438286"/>
                </a:moveTo>
                <a:cubicBezTo>
                  <a:pt x="5451398" y="438600"/>
                  <a:pt x="5467559" y="441912"/>
                  <a:pt x="5482654" y="439226"/>
                </a:cubicBezTo>
                <a:cubicBezTo>
                  <a:pt x="5517106" y="457843"/>
                  <a:pt x="5616201" y="489709"/>
                  <a:pt x="5594554" y="543059"/>
                </a:cubicBezTo>
                <a:cubicBezTo>
                  <a:pt x="5598822" y="567046"/>
                  <a:pt x="5534180" y="553801"/>
                  <a:pt x="5499727" y="535180"/>
                </a:cubicBezTo>
                <a:cubicBezTo>
                  <a:pt x="5465269" y="516564"/>
                  <a:pt x="5491191" y="487205"/>
                  <a:pt x="5456732" y="468585"/>
                </a:cubicBezTo>
                <a:cubicBezTo>
                  <a:pt x="5456732" y="468585"/>
                  <a:pt x="5422279" y="449969"/>
                  <a:pt x="5392096" y="455339"/>
                </a:cubicBezTo>
                <a:cubicBezTo>
                  <a:pt x="5405053" y="440658"/>
                  <a:pt x="5420145" y="437973"/>
                  <a:pt x="5435772" y="438286"/>
                </a:cubicBezTo>
                <a:close/>
                <a:moveTo>
                  <a:pt x="4445485" y="210878"/>
                </a:moveTo>
                <a:lnTo>
                  <a:pt x="4445936" y="213408"/>
                </a:lnTo>
                <a:cubicBezTo>
                  <a:pt x="4446136" y="214533"/>
                  <a:pt x="4446002" y="213783"/>
                  <a:pt x="4445735" y="212284"/>
                </a:cubicBezTo>
                <a:close/>
                <a:moveTo>
                  <a:pt x="4444135" y="203289"/>
                </a:moveTo>
                <a:cubicBezTo>
                  <a:pt x="4444135" y="203289"/>
                  <a:pt x="4444402" y="204788"/>
                  <a:pt x="4444735" y="206662"/>
                </a:cubicBezTo>
                <a:lnTo>
                  <a:pt x="4445485" y="210878"/>
                </a:lnTo>
                <a:close/>
                <a:moveTo>
                  <a:pt x="4442784" y="195699"/>
                </a:moveTo>
                <a:lnTo>
                  <a:pt x="4444135" y="203289"/>
                </a:lnTo>
                <a:cubicBezTo>
                  <a:pt x="4444135" y="203289"/>
                  <a:pt x="4443868" y="201790"/>
                  <a:pt x="4443535" y="199916"/>
                </a:cubicBezTo>
                <a:close/>
                <a:moveTo>
                  <a:pt x="4442334" y="193169"/>
                </a:moveTo>
                <a:cubicBezTo>
                  <a:pt x="4442134" y="192045"/>
                  <a:pt x="4442268" y="192794"/>
                  <a:pt x="4442534" y="194294"/>
                </a:cubicBezTo>
                <a:lnTo>
                  <a:pt x="4442784" y="195699"/>
                </a:lnTo>
                <a:close/>
                <a:moveTo>
                  <a:pt x="3396390" y="191727"/>
                </a:moveTo>
                <a:cubicBezTo>
                  <a:pt x="3394975" y="191979"/>
                  <a:pt x="3391202" y="192650"/>
                  <a:pt x="3383656" y="193993"/>
                </a:cubicBezTo>
                <a:cubicBezTo>
                  <a:pt x="3383656" y="193993"/>
                  <a:pt x="3400635" y="190972"/>
                  <a:pt x="3396390" y="191727"/>
                </a:cubicBezTo>
                <a:close/>
                <a:moveTo>
                  <a:pt x="3391774" y="173989"/>
                </a:moveTo>
                <a:cubicBezTo>
                  <a:pt x="3395547" y="173317"/>
                  <a:pt x="3396614" y="179314"/>
                  <a:pt x="3383656" y="193993"/>
                </a:cubicBezTo>
                <a:cubicBezTo>
                  <a:pt x="3381522" y="181999"/>
                  <a:pt x="3388001" y="174660"/>
                  <a:pt x="3391774" y="173989"/>
                </a:cubicBezTo>
                <a:close/>
                <a:moveTo>
                  <a:pt x="6897134" y="162795"/>
                </a:moveTo>
                <a:cubicBezTo>
                  <a:pt x="6897134" y="162795"/>
                  <a:pt x="6866950" y="168165"/>
                  <a:pt x="6897134" y="162795"/>
                </a:cubicBezTo>
                <a:close/>
                <a:moveTo>
                  <a:pt x="4336503" y="123448"/>
                </a:moveTo>
                <a:cubicBezTo>
                  <a:pt x="4370955" y="142065"/>
                  <a:pt x="4340771" y="147436"/>
                  <a:pt x="4336503" y="123448"/>
                </a:cubicBezTo>
                <a:close/>
                <a:moveTo>
                  <a:pt x="4616714" y="123083"/>
                </a:moveTo>
                <a:cubicBezTo>
                  <a:pt x="4651167" y="141705"/>
                  <a:pt x="4620983" y="147075"/>
                  <a:pt x="4616714" y="123083"/>
                </a:cubicBezTo>
                <a:close/>
                <a:moveTo>
                  <a:pt x="4610668" y="113719"/>
                </a:moveTo>
                <a:cubicBezTo>
                  <a:pt x="4613227" y="114424"/>
                  <a:pt x="4615647" y="117087"/>
                  <a:pt x="4616714" y="123083"/>
                </a:cubicBezTo>
                <a:cubicBezTo>
                  <a:pt x="4594072" y="127112"/>
                  <a:pt x="4602992" y="111605"/>
                  <a:pt x="4610668" y="113719"/>
                </a:cubicBezTo>
                <a:close/>
                <a:moveTo>
                  <a:pt x="4321980" y="107469"/>
                </a:moveTo>
                <a:cubicBezTo>
                  <a:pt x="4325754" y="106797"/>
                  <a:pt x="4334369" y="111452"/>
                  <a:pt x="4336503" y="123448"/>
                </a:cubicBezTo>
                <a:cubicBezTo>
                  <a:pt x="4319273" y="114138"/>
                  <a:pt x="4318206" y="108140"/>
                  <a:pt x="4321980" y="107469"/>
                </a:cubicBezTo>
                <a:close/>
                <a:moveTo>
                  <a:pt x="6911595" y="69060"/>
                </a:moveTo>
                <a:lnTo>
                  <a:pt x="6912045" y="71590"/>
                </a:lnTo>
                <a:cubicBezTo>
                  <a:pt x="6912245" y="72715"/>
                  <a:pt x="6912112" y="71965"/>
                  <a:pt x="6911845" y="70466"/>
                </a:cubicBezTo>
                <a:close/>
                <a:moveTo>
                  <a:pt x="6910245" y="61471"/>
                </a:moveTo>
                <a:cubicBezTo>
                  <a:pt x="6910245" y="61471"/>
                  <a:pt x="6910512" y="62970"/>
                  <a:pt x="6910845" y="64844"/>
                </a:cubicBezTo>
                <a:lnTo>
                  <a:pt x="6911595" y="69060"/>
                </a:lnTo>
                <a:close/>
                <a:moveTo>
                  <a:pt x="4497227" y="42258"/>
                </a:moveTo>
                <a:cubicBezTo>
                  <a:pt x="4532786" y="45212"/>
                  <a:pt x="4573719" y="56491"/>
                  <a:pt x="4577988" y="80481"/>
                </a:cubicBezTo>
                <a:cubicBezTo>
                  <a:pt x="4552072" y="109839"/>
                  <a:pt x="4452977" y="77973"/>
                  <a:pt x="4448709" y="53985"/>
                </a:cubicBezTo>
                <a:cubicBezTo>
                  <a:pt x="4431482" y="44675"/>
                  <a:pt x="4461668" y="39304"/>
                  <a:pt x="4497227" y="42258"/>
                </a:cubicBezTo>
                <a:close/>
                <a:moveTo>
                  <a:pt x="3532587" y="41047"/>
                </a:moveTo>
                <a:cubicBezTo>
                  <a:pt x="3550710" y="38983"/>
                  <a:pt x="3567136" y="43794"/>
                  <a:pt x="3577883" y="60443"/>
                </a:cubicBezTo>
                <a:cubicBezTo>
                  <a:pt x="3582151" y="84430"/>
                  <a:pt x="3461409" y="105913"/>
                  <a:pt x="3431225" y="111284"/>
                </a:cubicBezTo>
                <a:cubicBezTo>
                  <a:pt x="3408583" y="115313"/>
                  <a:pt x="3478218" y="47240"/>
                  <a:pt x="3532587" y="41047"/>
                </a:cubicBezTo>
                <a:close/>
                <a:moveTo>
                  <a:pt x="6942537" y="0"/>
                </a:moveTo>
                <a:lnTo>
                  <a:pt x="7020559" y="0"/>
                </a:lnTo>
                <a:lnTo>
                  <a:pt x="7021028" y="384"/>
                </a:lnTo>
                <a:cubicBezTo>
                  <a:pt x="7057160" y="22957"/>
                  <a:pt x="7099981" y="33897"/>
                  <a:pt x="7125820" y="47860"/>
                </a:cubicBezTo>
                <a:cubicBezTo>
                  <a:pt x="7156004" y="42489"/>
                  <a:pt x="7427373" y="167445"/>
                  <a:pt x="7397190" y="172816"/>
                </a:cubicBezTo>
                <a:cubicBezTo>
                  <a:pt x="7371267" y="202175"/>
                  <a:pt x="7233452" y="127705"/>
                  <a:pt x="7198999" y="109084"/>
                </a:cubicBezTo>
                <a:cubicBezTo>
                  <a:pt x="7130089" y="71852"/>
                  <a:pt x="7030993" y="39986"/>
                  <a:pt x="6962082" y="2749"/>
                </a:cubicBezTo>
                <a:cubicBezTo>
                  <a:pt x="6954536" y="4092"/>
                  <a:pt x="6948610" y="3599"/>
                  <a:pt x="6943832" y="13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956" y="68173"/>
            <a:ext cx="12060000" cy="673787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217853"/>
            <a:ext cx="7907482" cy="920989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81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>
                <a:latin typeface="Nunito Black" pitchFamily="2" charset="-52"/>
              </a:rPr>
              <a:t>Процентные расчёты</a:t>
            </a:r>
          </a:p>
        </p:txBody>
      </p:sp>
    </p:spTree>
    <p:extLst>
      <p:ext uri="{BB962C8B-B14F-4D97-AF65-F5344CB8AC3E}">
        <p14:creationId xmlns:p14="http://schemas.microsoft.com/office/powerpoint/2010/main" val="2184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№527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346271" y="1037533"/>
            <a:ext cx="996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Nunito SemiBold" pitchFamily="2" charset="-52"/>
              </a:rPr>
              <a:t>аселение</a:t>
            </a:r>
            <a:r>
              <a:rPr lang="ru-RU" sz="2400" dirty="0">
                <a:latin typeface="Nunito SemiBold" pitchFamily="2" charset="-52"/>
              </a:rPr>
              <a:t> города за два года увеличилось с 40 000 жителей до </a:t>
            </a:r>
          </a:p>
          <a:p>
            <a:r>
              <a:rPr lang="ru-RU" sz="2400" dirty="0">
                <a:latin typeface="Nunito SemiBold" pitchFamily="2" charset="-52"/>
              </a:rPr>
              <a:t>44100. Найдите средний ежегодный процент населения.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20382"/>
            <a:ext cx="10280891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354007" y="882943"/>
            <a:ext cx="712" cy="1018958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50798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07441" y="214266"/>
            <a:ext cx="1314784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Н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34874" y="108739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E703E"/>
                </a:solidFill>
                <a:latin typeface="Nunito Black" pitchFamily="2" charset="-52"/>
              </a:rPr>
              <a:t>Подсказка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196" y="2172992"/>
                <a:ext cx="4777205" cy="847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40 000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=44 100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6" y="2172992"/>
                <a:ext cx="4777205" cy="8470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393728" y="558967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3196" y="3143903"/>
                <a:ext cx="3365730" cy="847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44 100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40 000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6" y="3143903"/>
                <a:ext cx="3365730" cy="8470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3196" y="4238048"/>
                <a:ext cx="2968184" cy="847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441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6" y="4238048"/>
                <a:ext cx="2968184" cy="8470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8616" y="5307096"/>
                <a:ext cx="2720745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44 1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6" y="5307096"/>
                <a:ext cx="2720745" cy="12730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79682" y="2243984"/>
                <a:ext cx="216886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2" y="2243984"/>
                <a:ext cx="2168863" cy="8094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79682" y="3317519"/>
                <a:ext cx="216886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2" y="3317519"/>
                <a:ext cx="2168863" cy="8094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79682" y="4421360"/>
                <a:ext cx="15428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82" y="4421360"/>
                <a:ext cx="1542858" cy="8094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884183" y="4421360"/>
                <a:ext cx="233070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р=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83" y="4421360"/>
                <a:ext cx="2330703" cy="8094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4114" y="2339223"/>
            <a:ext cx="4357559" cy="18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3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№529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386585" y="992418"/>
            <a:ext cx="989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Nunito SemiBold" pitchFamily="2" charset="-52"/>
              </a:rPr>
              <a:t>ыло</a:t>
            </a:r>
            <a:r>
              <a:rPr lang="ru-RU" sz="2400" dirty="0">
                <a:latin typeface="Nunito SemiBold" pitchFamily="2" charset="-52"/>
              </a:rPr>
              <a:t> 300 г 6% раствора соли. Через некоторое время 50 г воды испарили. Каким стало процентное содержание соли в растворе?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890096"/>
            <a:ext cx="10174945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256522" y="878130"/>
            <a:ext cx="712" cy="1018958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437226" y="220671"/>
            <a:ext cx="1191352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Б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№530</a:t>
            </a:r>
          </a:p>
        </p:txBody>
      </p:sp>
    </p:spTree>
    <p:extLst>
      <p:ext uri="{BB962C8B-B14F-4D97-AF65-F5344CB8AC3E}">
        <p14:creationId xmlns:p14="http://schemas.microsoft.com/office/powerpoint/2010/main" val="38659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18868" y="3890479"/>
                <a:ext cx="69974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4 800 :16=300 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дер.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 всего росло в саду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868" y="3890479"/>
                <a:ext cx="699742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2902" y="2525556"/>
                <a:ext cx="4264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100−42=58% −вишен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02" y="2525556"/>
                <a:ext cx="426482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№531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477232" y="869155"/>
            <a:ext cx="98992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саду росли яблони и вишни, причем яблони составляли 42% всех деревьев. Вишен было на 48 деревьев больше, чем яблонь. Сколько деревьев росло в саду?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80241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7" y="842812"/>
            <a:ext cx="10426" cy="1137429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427286" y="278787"/>
            <a:ext cx="1191352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В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4234" y="3143383"/>
                <a:ext cx="58653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58%−42%=16% это 48 деревьев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34" y="3143383"/>
                <a:ext cx="586538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639587" y="5298831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300 деревьев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4234" y="3890479"/>
                <a:ext cx="19039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48 :0,16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34" y="3890479"/>
                <a:ext cx="190391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№532</a:t>
            </a:r>
          </a:p>
        </p:txBody>
      </p:sp>
    </p:spTree>
    <p:extLst>
      <p:ext uri="{BB962C8B-B14F-4D97-AF65-F5344CB8AC3E}">
        <p14:creationId xmlns:p14="http://schemas.microsoft.com/office/powerpoint/2010/main" val="29400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3" grpId="0"/>
      <p:bldP spid="36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8633" y="2740239"/>
                <a:ext cx="60505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0,25х  стр−прочитал в первый день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2740239"/>
                <a:ext cx="605056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№533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477232" y="869155"/>
            <a:ext cx="98992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первый день мальчик прочитал 25% всей книги, во второй – 72% от оставшегося количества страниц, а в третий – остальные 84 страницы. Сколько страниц в книге?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80241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7" y="842812"/>
            <a:ext cx="10426" cy="1137429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427286" y="278787"/>
            <a:ext cx="1191352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В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8633" y="3315360"/>
                <a:ext cx="73264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0,72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1−0,25х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стр прочитал во второй день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3315360"/>
                <a:ext cx="732642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639587" y="5298831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400 страниц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88633" y="3890481"/>
                <a:ext cx="52545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0,25х+0,72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х−0,25х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+84=х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3890481"/>
                <a:ext cx="525458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8633" y="2165118"/>
                <a:ext cx="40844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Пусть в книге </m:t>
                      </m:r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 страниц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2165118"/>
                <a:ext cx="408445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8633" y="4465602"/>
                <a:ext cx="49309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0,25х+0,72х−0,18х+84=х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4465602"/>
                <a:ext cx="493090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88633" y="5040723"/>
                <a:ext cx="1789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0,21х=84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5040723"/>
                <a:ext cx="178972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88633" y="5615842"/>
                <a:ext cx="44327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х=84:0,21=400 страниц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5615842"/>
                <a:ext cx="4432752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6" grpId="0"/>
      <p:bldP spid="24" grpId="0"/>
      <p:bldP spid="27" grpId="0"/>
      <p:bldP spid="22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5843" y="2230791"/>
                <a:ext cx="71364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∙0,05=2 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солив 40 кг морской воды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43" y="2230791"/>
                <a:ext cx="713644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№535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477232" y="869155"/>
            <a:ext cx="98992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морская вода содержит 5 % соли. Сколько пресной воды надо добавить к 40 кг морской воды, чтобы концентрация соли составила 2%?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80241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7" y="842812"/>
            <a:ext cx="10426" cy="1137429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-79869" y="278630"/>
            <a:ext cx="1754006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М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8633" y="3315360"/>
                <a:ext cx="5143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40+х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кг −масса новой воды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3315360"/>
                <a:ext cx="514397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639587" y="529883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60 кг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88633" y="3890481"/>
                <a:ext cx="26881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0,02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40+х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3890481"/>
                <a:ext cx="268810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№537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8633" y="2732127"/>
                <a:ext cx="58012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Пусть добавили </m:t>
                      </m:r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х кг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пресной воды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2732127"/>
                <a:ext cx="580126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8633" y="4465602"/>
                <a:ext cx="21432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40+х=100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4465602"/>
                <a:ext cx="214321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88633" y="5040723"/>
                <a:ext cx="39088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х=60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 кг пресной воды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3" y="5040723"/>
                <a:ext cx="390889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6" grpId="0"/>
      <p:bldP spid="24" grpId="0"/>
      <p:bldP spid="27" grpId="0"/>
      <p:bldP spid="22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№536 (Задача Безу)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359381" y="876688"/>
            <a:ext cx="98992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некто купил коня и через некоторое время продал его за 24 пистоля. При продаже он потерял сколько процентов, сколько стоил ему конь. Спрашивается: за какую сумму он купил коня?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80241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7" y="842812"/>
            <a:ext cx="10426" cy="1137429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12953" y="286122"/>
            <a:ext cx="1317989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Н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№537</a:t>
            </a:r>
          </a:p>
        </p:txBody>
      </p:sp>
    </p:spTree>
    <p:extLst>
      <p:ext uri="{BB962C8B-B14F-4D97-AF65-F5344CB8AC3E}">
        <p14:creationId xmlns:p14="http://schemas.microsoft.com/office/powerpoint/2010/main" val="17948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841A35-F45A-4EEF-9C1F-859E934A7A0E}"/>
              </a:ext>
            </a:extLst>
          </p:cNvPr>
          <p:cNvSpPr/>
          <p:nvPr/>
        </p:nvSpPr>
        <p:spPr>
          <a:xfrm>
            <a:off x="9593968" y="2321693"/>
            <a:ext cx="2427705" cy="1307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№538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359381" y="876688"/>
            <a:ext cx="98992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На старом станке рабочий изготавливал одну деталь за 20 минут, а на новом – за 8 минут. На сколько процентов выросла производительность труда рабочего?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80241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7" y="842812"/>
            <a:ext cx="10426" cy="1137429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12906" y="286122"/>
            <a:ext cx="1317989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Н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0373" y="2243912"/>
                <a:ext cx="700243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 производительность на старом станке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73" y="2243912"/>
                <a:ext cx="7002430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530895" y="6297221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на 150%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0373" y="4402425"/>
                <a:ext cx="284763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73" y="4402425"/>
                <a:ext cx="2847639" cy="9681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0373" y="5506885"/>
                <a:ext cx="9356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Производительность выросла на   250%−100%=150%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73" y="5506885"/>
                <a:ext cx="935672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0DE614EB-9EFD-4F81-822A-70C5212C3189}"/>
                  </a:ext>
                </a:extLst>
              </p:cNvPr>
              <p:cNvSpPr/>
              <p:nvPr/>
            </p:nvSpPr>
            <p:spPr>
              <a:xfrm>
                <a:off x="9765514" y="2401327"/>
                <a:ext cx="208582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num>
                        <m:den>
                          <m:r>
                            <a:rPr lang="ru-RU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den>
                      </m:f>
                      <m:r>
                        <a:rPr lang="ru-RU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0DE614EB-9EFD-4F81-822A-70C5212C3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514" y="2401327"/>
                <a:ext cx="2085827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525062-08D9-43AB-8388-5B1E10A98F6F}"/>
                  </a:ext>
                </a:extLst>
              </p:cNvPr>
              <p:cNvSpPr txBox="1"/>
              <p:nvPr/>
            </p:nvSpPr>
            <p:spPr>
              <a:xfrm>
                <a:off x="871900" y="3366645"/>
                <a:ext cx="667541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 производительность на новом станке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9525062-08D9-43AB-8388-5B1E10A98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00" y="3366645"/>
                <a:ext cx="667541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05EFBF-C4A7-4FC2-A0D3-24C2EDF18844}"/>
                  </a:ext>
                </a:extLst>
              </p:cNvPr>
              <p:cNvSpPr txBox="1"/>
              <p:nvPr/>
            </p:nvSpPr>
            <p:spPr>
              <a:xfrm>
                <a:off x="3578569" y="4368758"/>
                <a:ext cx="2893934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05EFBF-C4A7-4FC2-A0D3-24C2EDF18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569" y="4368758"/>
                <a:ext cx="2893934" cy="968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056B3C-81E7-4B2A-928E-81894F40AB71}"/>
                  </a:ext>
                </a:extLst>
              </p:cNvPr>
              <p:cNvSpPr txBox="1"/>
              <p:nvPr/>
            </p:nvSpPr>
            <p:spPr>
              <a:xfrm>
                <a:off x="6426208" y="4357416"/>
                <a:ext cx="2235868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6056B3C-81E7-4B2A-928E-81894F40A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8" y="4357416"/>
                <a:ext cx="2235868" cy="9681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AFFBE3-8FCE-442F-9525-B6A678C3168A}"/>
                  </a:ext>
                </a:extLst>
              </p:cNvPr>
              <p:cNvSpPr txBox="1"/>
              <p:nvPr/>
            </p:nvSpPr>
            <p:spPr>
              <a:xfrm>
                <a:off x="8616777" y="4637389"/>
                <a:ext cx="20963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AFFBE3-8FCE-442F-9525-B6A678C3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777" y="4637389"/>
                <a:ext cx="209634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0F3C4-BDF6-4F5A-BB99-757770847BA3}"/>
                  </a:ext>
                </a:extLst>
              </p:cNvPr>
              <p:cNvSpPr txBox="1"/>
              <p:nvPr/>
            </p:nvSpPr>
            <p:spPr>
              <a:xfrm>
                <a:off x="10670187" y="4637389"/>
                <a:ext cx="997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0F3C4-BDF6-4F5A-BB99-757770847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187" y="4637389"/>
                <a:ext cx="99706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2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№540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231689" y="915160"/>
            <a:ext cx="98992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мешали 30-процентный раствор соляной кислоты с 10-процентным раствором и получили 800 г 15-процентного раствора. Сколько граммов каждого раствора взяли для этого?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980241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7" y="842812"/>
            <a:ext cx="10426" cy="1137429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59328" y="299357"/>
            <a:ext cx="1135246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С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№541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023ED3C-BBB1-4441-8131-6F6A3BAD9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04637"/>
              </p:ext>
            </p:extLst>
          </p:nvPr>
        </p:nvGraphicFramePr>
        <p:xfrm>
          <a:off x="305915" y="2424074"/>
          <a:ext cx="5409085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1935">
                  <a:extLst>
                    <a:ext uri="{9D8B030D-6E8A-4147-A177-3AD203B41FA5}">
                      <a16:colId xmlns:a16="http://schemas.microsoft.com/office/drawing/2014/main" val="878274077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415183826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175266674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886266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7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1-раствор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7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2-раствор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7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1+2 растворы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5842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708F1D-C912-4E01-9A6B-84A564705210}"/>
              </a:ext>
            </a:extLst>
          </p:cNvPr>
          <p:cNvSpPr txBox="1"/>
          <p:nvPr/>
        </p:nvSpPr>
        <p:spPr>
          <a:xfrm>
            <a:off x="1854744" y="235208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% р-</a:t>
            </a:r>
            <a:r>
              <a:rPr lang="ru-RU" sz="2400" dirty="0" err="1"/>
              <a:t>ра</a:t>
            </a:r>
            <a:endParaRPr lang="ru-RU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2959D-F56E-44D8-943F-F0400E285994}"/>
              </a:ext>
            </a:extLst>
          </p:cNvPr>
          <p:cNvSpPr txBox="1"/>
          <p:nvPr/>
        </p:nvSpPr>
        <p:spPr>
          <a:xfrm>
            <a:off x="1947717" y="275839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30 %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1C4693-39CB-45C3-87D4-75C354788397}"/>
              </a:ext>
            </a:extLst>
          </p:cNvPr>
          <p:cNvSpPr txBox="1"/>
          <p:nvPr/>
        </p:nvSpPr>
        <p:spPr>
          <a:xfrm>
            <a:off x="1947716" y="316575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10 %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8C98F6-5E67-4B34-B9D7-153BEB635535}"/>
              </a:ext>
            </a:extLst>
          </p:cNvPr>
          <p:cNvSpPr txBox="1"/>
          <p:nvPr/>
        </p:nvSpPr>
        <p:spPr>
          <a:xfrm>
            <a:off x="3036376" y="2369579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2400" dirty="0"/>
              <a:t>m (</a:t>
            </a:r>
            <a:r>
              <a:rPr lang="ru-RU" sz="2400" dirty="0" err="1"/>
              <a:t>гр</a:t>
            </a:r>
            <a:r>
              <a:rPr lang="ru-RU" sz="2400" dirty="0"/>
              <a:t>)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743453-60DC-4E16-8EAF-7B0C0E8B9D01}"/>
              </a:ext>
            </a:extLst>
          </p:cNvPr>
          <p:cNvSpPr txBox="1"/>
          <p:nvPr/>
        </p:nvSpPr>
        <p:spPr>
          <a:xfrm>
            <a:off x="3129351" y="2731427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2400" dirty="0"/>
              <a:t>x</a:t>
            </a:r>
            <a:r>
              <a:rPr lang="ru-RU" sz="2400" dirty="0"/>
              <a:t> </a:t>
            </a:r>
            <a:r>
              <a:rPr lang="ru-RU" sz="2400" dirty="0" err="1"/>
              <a:t>гр</a:t>
            </a:r>
            <a:r>
              <a:rPr lang="ru-RU" sz="24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611672-BA9F-4F91-AB40-AFE941CD9B61}"/>
              </a:ext>
            </a:extLst>
          </p:cNvPr>
          <p:cNvSpPr txBox="1"/>
          <p:nvPr/>
        </p:nvSpPr>
        <p:spPr>
          <a:xfrm>
            <a:off x="3143254" y="3088597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гр</a:t>
            </a:r>
            <a:r>
              <a:rPr lang="ru-RU" sz="240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9113D1-9952-47B3-8F3C-26F601E0D34B}"/>
              </a:ext>
            </a:extLst>
          </p:cNvPr>
          <p:cNvSpPr txBox="1"/>
          <p:nvPr/>
        </p:nvSpPr>
        <p:spPr>
          <a:xfrm>
            <a:off x="2976264" y="35002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800 </a:t>
            </a:r>
            <a:r>
              <a:rPr lang="ru-RU" sz="2400" dirty="0" err="1"/>
              <a:t>гр</a:t>
            </a:r>
            <a:r>
              <a:rPr lang="ru-RU" sz="2400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D8A8B0-2564-48EF-BDCC-5F6A75AE8D35}"/>
              </a:ext>
            </a:extLst>
          </p:cNvPr>
          <p:cNvSpPr txBox="1"/>
          <p:nvPr/>
        </p:nvSpPr>
        <p:spPr>
          <a:xfrm>
            <a:off x="1947715" y="348254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15 %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6C5B1C-7772-4850-AC09-843878DB6641}"/>
              </a:ext>
            </a:extLst>
          </p:cNvPr>
          <p:cNvSpPr txBox="1"/>
          <p:nvPr/>
        </p:nvSpPr>
        <p:spPr>
          <a:xfrm>
            <a:off x="4057809" y="2376584"/>
            <a:ext cx="120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% от </a:t>
            </a:r>
            <a:r>
              <a:rPr lang="en-BZ" sz="2400" dirty="0"/>
              <a:t>m </a:t>
            </a:r>
            <a:r>
              <a:rPr lang="ru-RU" sz="2400" dirty="0"/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B49920-73DA-4874-9838-9BE750AFF52D}"/>
              </a:ext>
            </a:extLst>
          </p:cNvPr>
          <p:cNvSpPr txBox="1"/>
          <p:nvPr/>
        </p:nvSpPr>
        <p:spPr>
          <a:xfrm>
            <a:off x="4208392" y="271219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0,3</a:t>
            </a:r>
            <a:r>
              <a:rPr lang="en-BZ" sz="2400" dirty="0"/>
              <a:t>x</a:t>
            </a:r>
            <a:r>
              <a:rPr lang="ru-RU" sz="2400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ADAEC-4A8F-43D5-8514-BD8EBB25D1EE}"/>
              </a:ext>
            </a:extLst>
          </p:cNvPr>
          <p:cNvSpPr txBox="1"/>
          <p:nvPr/>
        </p:nvSpPr>
        <p:spPr>
          <a:xfrm>
            <a:off x="4201980" y="3117658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0,</a:t>
            </a:r>
            <a:r>
              <a:rPr lang="en-BZ" sz="2400" dirty="0"/>
              <a:t>1y</a:t>
            </a:r>
            <a:r>
              <a:rPr lang="ru-RU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040DC3-846E-4B67-967D-345A512CE55E}"/>
                  </a:ext>
                </a:extLst>
              </p:cNvPr>
              <p:cNvSpPr txBox="1"/>
              <p:nvPr/>
            </p:nvSpPr>
            <p:spPr>
              <a:xfrm>
                <a:off x="4148288" y="3493259"/>
                <a:ext cx="1559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BZ" sz="2400" b="0" i="1" dirty="0" smtClean="0">
                        <a:latin typeface="Cambria Math" panose="02040503050406030204" pitchFamily="18" charset="0"/>
                      </a:rPr>
                      <m:t>0,15</m:t>
                    </m:r>
                    <m:r>
                      <a:rPr lang="en-BZ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∙800</m:t>
                    </m:r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040DC3-846E-4B67-967D-345A512C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88" y="3493259"/>
                <a:ext cx="1559017" cy="461665"/>
              </a:xfrm>
              <a:prstGeom prst="rect">
                <a:avLst/>
              </a:prstGeom>
              <a:blipFill>
                <a:blip r:embed="rId4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0FB6D-742B-4F68-87CE-8884F3CB9E0E}"/>
                  </a:ext>
                </a:extLst>
              </p:cNvPr>
              <p:cNvSpPr txBox="1"/>
              <p:nvPr/>
            </p:nvSpPr>
            <p:spPr>
              <a:xfrm>
                <a:off x="6736433" y="2407691"/>
                <a:ext cx="16945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=800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0FB6D-742B-4F68-87CE-8884F3CB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33" y="2407691"/>
                <a:ext cx="1694503" cy="369332"/>
              </a:xfrm>
              <a:prstGeom prst="rect">
                <a:avLst/>
              </a:prstGeom>
              <a:blipFill>
                <a:blip r:embed="rId5"/>
                <a:stretch>
                  <a:fillRect l="-1799" r="-431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3C73B6-8549-4C1B-850A-2E97800F8B35}"/>
                  </a:ext>
                </a:extLst>
              </p:cNvPr>
              <p:cNvSpPr txBox="1"/>
              <p:nvPr/>
            </p:nvSpPr>
            <p:spPr>
              <a:xfrm>
                <a:off x="6736433" y="2932992"/>
                <a:ext cx="3294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0,3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+0,1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=0,15∙800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3C73B6-8549-4C1B-850A-2E97800F8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33" y="2932992"/>
                <a:ext cx="3294876" cy="369332"/>
              </a:xfrm>
              <a:prstGeom prst="rect">
                <a:avLst/>
              </a:prstGeom>
              <a:blipFill>
                <a:blip r:embed="rId6"/>
                <a:stretch>
                  <a:fillRect l="-1664" r="-1848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20EDD6-7490-432C-B153-135472E91A27}"/>
                  </a:ext>
                </a:extLst>
              </p:cNvPr>
              <p:cNvSpPr txBox="1"/>
              <p:nvPr/>
            </p:nvSpPr>
            <p:spPr>
              <a:xfrm>
                <a:off x="6576568" y="2396934"/>
                <a:ext cx="2837187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+0,1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=120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20EDD6-7490-432C-B153-135472E91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68" y="2396934"/>
                <a:ext cx="2837187" cy="916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141319-C50F-4602-8EB7-617B58EB7D77}"/>
                  </a:ext>
                </a:extLst>
              </p:cNvPr>
              <p:cNvSpPr txBox="1"/>
              <p:nvPr/>
            </p:nvSpPr>
            <p:spPr>
              <a:xfrm>
                <a:off x="6576568" y="3396871"/>
                <a:ext cx="2372316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BZ" sz="2400" b="0" i="1" smtClean="0">
                                  <a:latin typeface="Cambria Math" panose="02040503050406030204" pitchFamily="18" charset="0"/>
                                </a:rPr>
                                <m:t>=1200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141319-C50F-4602-8EB7-617B58EB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68" y="3396871"/>
                <a:ext cx="2372316" cy="916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196E9D-63C9-4744-915E-EEDE2CB8D6AF}"/>
                  </a:ext>
                </a:extLst>
              </p:cNvPr>
              <p:cNvSpPr txBox="1"/>
              <p:nvPr/>
            </p:nvSpPr>
            <p:spPr>
              <a:xfrm>
                <a:off x="9912884" y="2903931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B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196E9D-63C9-4744-915E-EEDE2CB8D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884" y="2903931"/>
                <a:ext cx="724878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54CE425-77A4-4794-A526-AAD50448BD1E}"/>
              </a:ext>
            </a:extLst>
          </p:cNvPr>
          <p:cNvSpPr txBox="1"/>
          <p:nvPr/>
        </p:nvSpPr>
        <p:spPr>
          <a:xfrm>
            <a:off x="9250766" y="3493259"/>
            <a:ext cx="26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второго уравнения вычтем первое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40DB5D-E28F-467B-8ECB-3E06402C5B1F}"/>
                  </a:ext>
                </a:extLst>
              </p:cNvPr>
              <p:cNvSpPr txBox="1"/>
              <p:nvPr/>
            </p:nvSpPr>
            <p:spPr>
              <a:xfrm>
                <a:off x="6736433" y="4450329"/>
                <a:ext cx="1321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=400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40DB5D-E28F-467B-8ECB-3E06402C5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33" y="4450329"/>
                <a:ext cx="1321580" cy="369332"/>
              </a:xfrm>
              <a:prstGeom prst="rect">
                <a:avLst/>
              </a:prstGeom>
              <a:blipFill>
                <a:blip r:embed="rId10"/>
                <a:stretch>
                  <a:fillRect l="-4608" r="-553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465E7E-5C84-49AA-8B13-33E4CDF81D4B}"/>
                  </a:ext>
                </a:extLst>
              </p:cNvPr>
              <p:cNvSpPr txBox="1"/>
              <p:nvPr/>
            </p:nvSpPr>
            <p:spPr>
              <a:xfrm>
                <a:off x="6736433" y="4972909"/>
                <a:ext cx="1784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=200 (гр)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5465E7E-5C84-49AA-8B13-33E4CDF81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33" y="4972909"/>
                <a:ext cx="1784848" cy="369332"/>
              </a:xfrm>
              <a:prstGeom prst="rect">
                <a:avLst/>
              </a:prstGeom>
              <a:blipFill>
                <a:blip r:embed="rId11"/>
                <a:stretch>
                  <a:fillRect l="-1706" r="-614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69F9D6-140C-487F-B829-FD8B520E7E50}"/>
                  </a:ext>
                </a:extLst>
              </p:cNvPr>
              <p:cNvSpPr txBox="1"/>
              <p:nvPr/>
            </p:nvSpPr>
            <p:spPr>
              <a:xfrm>
                <a:off x="6736433" y="5488640"/>
                <a:ext cx="3574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=800−200=600 (гр)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69F9D6-140C-487F-B829-FD8B520E7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33" y="5488640"/>
                <a:ext cx="3574568" cy="369332"/>
              </a:xfrm>
              <a:prstGeom prst="rect">
                <a:avLst/>
              </a:prstGeom>
              <a:blipFill>
                <a:blip r:embed="rId12"/>
                <a:stretch>
                  <a:fillRect l="-1706" r="-2901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40AFC2-4DCC-4EB1-B8FC-B1B65A883CED}"/>
                  </a:ext>
                </a:extLst>
              </p:cNvPr>
              <p:cNvSpPr txBox="1"/>
              <p:nvPr/>
            </p:nvSpPr>
            <p:spPr>
              <a:xfrm>
                <a:off x="2521820" y="6248861"/>
                <a:ext cx="2914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Ответ:200 гр, 600 гр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40AFC2-4DCC-4EB1-B8FC-B1B65A88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20" y="6248861"/>
                <a:ext cx="2914259" cy="369332"/>
              </a:xfrm>
              <a:prstGeom prst="rect">
                <a:avLst/>
              </a:prstGeom>
              <a:blipFill>
                <a:blip r:embed="rId13"/>
                <a:stretch>
                  <a:fillRect l="-2092" r="-230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9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28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6" grpId="0"/>
      <p:bldP spid="6" grpId="1"/>
      <p:bldP spid="46" grpId="0"/>
      <p:bldP spid="46" grpId="1"/>
      <p:bldP spid="7" grpId="0"/>
      <p:bldP spid="48" grpId="0"/>
      <p:bldP spid="8" grpId="0"/>
      <p:bldP spid="9" grpId="0"/>
      <p:bldP spid="14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№542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3"/>
            <a:ext cx="11177873" cy="1845939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625153" y="915160"/>
            <a:ext cx="105057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Nunito SemiBold" pitchFamily="2" charset="-52"/>
              </a:rPr>
              <a:t>Одеяло стоило 600 р. После того как цена была снижена дважды, оно стало стоить 432 р., причем процент снижения во второй раз был в два раза больше, чем в первый . На сколько процентов каждый раз снижалась цена?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83808" y="2422306"/>
            <a:ext cx="10282189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355239" y="853570"/>
            <a:ext cx="0" cy="1578536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41670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№543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40AFC2-4DCC-4EB1-B8FC-B1B65A883CED}"/>
                  </a:ext>
                </a:extLst>
              </p:cNvPr>
              <p:cNvSpPr txBox="1"/>
              <p:nvPr/>
            </p:nvSpPr>
            <p:spPr>
              <a:xfrm>
                <a:off x="2521820" y="6248861"/>
                <a:ext cx="29142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Ответ:200 гр, 600 гр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40AFC2-4DCC-4EB1-B8FC-B1B65A88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20" y="6248861"/>
                <a:ext cx="2914259" cy="369332"/>
              </a:xfrm>
              <a:prstGeom prst="rect">
                <a:avLst/>
              </a:prstGeom>
              <a:blipFill>
                <a:blip r:embed="rId4"/>
                <a:stretch>
                  <a:fillRect l="-2092" r="-230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7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растение, цветок, закрыт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01555CB4-3E8E-4456-9593-CA5583F15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r="6108" b="118"/>
          <a:stretch>
            <a:fillRect/>
          </a:stretch>
        </p:blipFill>
        <p:spPr>
          <a:xfrm>
            <a:off x="0" y="378226"/>
            <a:ext cx="11447366" cy="6417021"/>
          </a:xfrm>
          <a:custGeom>
            <a:avLst/>
            <a:gdLst>
              <a:gd name="connsiteX0" fmla="*/ 9942876 w 11447366"/>
              <a:gd name="connsiteY0" fmla="*/ 6313200 h 6417021"/>
              <a:gd name="connsiteX1" fmla="*/ 9964260 w 11447366"/>
              <a:gd name="connsiteY1" fmla="*/ 6322364 h 6417021"/>
              <a:gd name="connsiteX2" fmla="*/ 9942876 w 11447366"/>
              <a:gd name="connsiteY2" fmla="*/ 6313200 h 6417021"/>
              <a:gd name="connsiteX3" fmla="*/ 9980552 w 11447366"/>
              <a:gd name="connsiteY3" fmla="*/ 6297925 h 6417021"/>
              <a:gd name="connsiteX4" fmla="*/ 9964260 w 11447366"/>
              <a:gd name="connsiteY4" fmla="*/ 6322364 h 6417021"/>
              <a:gd name="connsiteX5" fmla="*/ 9980552 w 11447366"/>
              <a:gd name="connsiteY5" fmla="*/ 6297925 h 6417021"/>
              <a:gd name="connsiteX6" fmla="*/ 8888619 w 11447366"/>
              <a:gd name="connsiteY6" fmla="*/ 6269753 h 6417021"/>
              <a:gd name="connsiteX7" fmla="*/ 8964990 w 11447366"/>
              <a:gd name="connsiteY7" fmla="*/ 6278918 h 6417021"/>
              <a:gd name="connsiteX8" fmla="*/ 8899820 w 11447366"/>
              <a:gd name="connsiteY8" fmla="*/ 6322364 h 6417021"/>
              <a:gd name="connsiteX9" fmla="*/ 8878096 w 11447366"/>
              <a:gd name="connsiteY9" fmla="*/ 6278917 h 6417021"/>
              <a:gd name="connsiteX10" fmla="*/ 8888619 w 11447366"/>
              <a:gd name="connsiteY10" fmla="*/ 6269753 h 6417021"/>
              <a:gd name="connsiteX11" fmla="*/ 10094602 w 11447366"/>
              <a:gd name="connsiteY11" fmla="*/ 6105131 h 6417021"/>
              <a:gd name="connsiteX12" fmla="*/ 9833921 w 11447366"/>
              <a:gd name="connsiteY12" fmla="*/ 6278918 h 6417021"/>
              <a:gd name="connsiteX13" fmla="*/ 9486347 w 11447366"/>
              <a:gd name="connsiteY13" fmla="*/ 6409256 h 6417021"/>
              <a:gd name="connsiteX14" fmla="*/ 9768750 w 11447366"/>
              <a:gd name="connsiteY14" fmla="*/ 6278917 h 6417021"/>
              <a:gd name="connsiteX15" fmla="*/ 10094602 w 11447366"/>
              <a:gd name="connsiteY15" fmla="*/ 6105131 h 6417021"/>
              <a:gd name="connsiteX16" fmla="*/ 9741384 w 11447366"/>
              <a:gd name="connsiteY16" fmla="*/ 6079036 h 6417021"/>
              <a:gd name="connsiteX17" fmla="*/ 9747027 w 11447366"/>
              <a:gd name="connsiteY17" fmla="*/ 6083405 h 6417021"/>
              <a:gd name="connsiteX18" fmla="*/ 9464626 w 11447366"/>
              <a:gd name="connsiteY18" fmla="*/ 6213748 h 6417021"/>
              <a:gd name="connsiteX19" fmla="*/ 9594963 w 11447366"/>
              <a:gd name="connsiteY19" fmla="*/ 6126853 h 6417021"/>
              <a:gd name="connsiteX20" fmla="*/ 9741384 w 11447366"/>
              <a:gd name="connsiteY20" fmla="*/ 6079036 h 6417021"/>
              <a:gd name="connsiteX21" fmla="*/ 9877366 w 11447366"/>
              <a:gd name="connsiteY21" fmla="*/ 5996514 h 6417021"/>
              <a:gd name="connsiteX22" fmla="*/ 9877366 w 11447366"/>
              <a:gd name="connsiteY22" fmla="*/ 5996514 h 6417021"/>
              <a:gd name="connsiteX23" fmla="*/ 10385787 w 11447366"/>
              <a:gd name="connsiteY23" fmla="*/ 5907075 h 6417021"/>
              <a:gd name="connsiteX24" fmla="*/ 10311833 w 11447366"/>
              <a:gd name="connsiteY24" fmla="*/ 5974789 h 6417021"/>
              <a:gd name="connsiteX25" fmla="*/ 10377004 w 11447366"/>
              <a:gd name="connsiteY25" fmla="*/ 5909622 h 6417021"/>
              <a:gd name="connsiteX26" fmla="*/ 10385787 w 11447366"/>
              <a:gd name="connsiteY26" fmla="*/ 5907075 h 6417021"/>
              <a:gd name="connsiteX27" fmla="*/ 10594238 w 11447366"/>
              <a:gd name="connsiteY27" fmla="*/ 5887899 h 6417021"/>
              <a:gd name="connsiteX28" fmla="*/ 10594238 w 11447366"/>
              <a:gd name="connsiteY28" fmla="*/ 5887899 h 6417021"/>
              <a:gd name="connsiteX29" fmla="*/ 10237159 w 11447366"/>
              <a:gd name="connsiteY29" fmla="*/ 5792519 h 6417021"/>
              <a:gd name="connsiteX30" fmla="*/ 10224940 w 11447366"/>
              <a:gd name="connsiteY30" fmla="*/ 5844450 h 6417021"/>
              <a:gd name="connsiteX31" fmla="*/ 10224940 w 11447366"/>
              <a:gd name="connsiteY31" fmla="*/ 5801006 h 6417021"/>
              <a:gd name="connsiteX32" fmla="*/ 10237159 w 11447366"/>
              <a:gd name="connsiteY32" fmla="*/ 5792519 h 6417021"/>
              <a:gd name="connsiteX33" fmla="*/ 6879554 w 11447366"/>
              <a:gd name="connsiteY33" fmla="*/ 5779279 h 6417021"/>
              <a:gd name="connsiteX34" fmla="*/ 6879554 w 11447366"/>
              <a:gd name="connsiteY34" fmla="*/ 5779279 h 6417021"/>
              <a:gd name="connsiteX35" fmla="*/ 6867333 w 11447366"/>
              <a:gd name="connsiteY35" fmla="*/ 5770116 h 6417021"/>
              <a:gd name="connsiteX36" fmla="*/ 6879554 w 11447366"/>
              <a:gd name="connsiteY36" fmla="*/ 5779279 h 6417021"/>
              <a:gd name="connsiteX37" fmla="*/ 6867333 w 11447366"/>
              <a:gd name="connsiteY37" fmla="*/ 5770116 h 6417021"/>
              <a:gd name="connsiteX38" fmla="*/ 8639138 w 11447366"/>
              <a:gd name="connsiteY38" fmla="*/ 5735835 h 6417021"/>
              <a:gd name="connsiteX39" fmla="*/ 8639138 w 11447366"/>
              <a:gd name="connsiteY39" fmla="*/ 5735835 h 6417021"/>
              <a:gd name="connsiteX40" fmla="*/ 8834647 w 11447366"/>
              <a:gd name="connsiteY40" fmla="*/ 5714112 h 6417021"/>
              <a:gd name="connsiteX41" fmla="*/ 8834647 w 11447366"/>
              <a:gd name="connsiteY41" fmla="*/ 5714112 h 6417021"/>
              <a:gd name="connsiteX42" fmla="*/ 10594238 w 11447366"/>
              <a:gd name="connsiteY42" fmla="*/ 5714111 h 6417021"/>
              <a:gd name="connsiteX43" fmla="*/ 10594237 w 11447366"/>
              <a:gd name="connsiteY43" fmla="*/ 5735835 h 6417021"/>
              <a:gd name="connsiteX44" fmla="*/ 10594238 w 11447366"/>
              <a:gd name="connsiteY44" fmla="*/ 5714111 h 6417021"/>
              <a:gd name="connsiteX45" fmla="*/ 6958300 w 11447366"/>
              <a:gd name="connsiteY45" fmla="*/ 5714111 h 6417021"/>
              <a:gd name="connsiteX46" fmla="*/ 7009892 w 11447366"/>
              <a:gd name="connsiteY46" fmla="*/ 5757558 h 6417021"/>
              <a:gd name="connsiteX47" fmla="*/ 6922999 w 11447366"/>
              <a:gd name="connsiteY47" fmla="*/ 5735834 h 6417021"/>
              <a:gd name="connsiteX48" fmla="*/ 6958300 w 11447366"/>
              <a:gd name="connsiteY48" fmla="*/ 5714111 h 6417021"/>
              <a:gd name="connsiteX49" fmla="*/ 8605875 w 11447366"/>
              <a:gd name="connsiteY49" fmla="*/ 5596330 h 6417021"/>
              <a:gd name="connsiteX50" fmla="*/ 8639138 w 11447366"/>
              <a:gd name="connsiteY50" fmla="*/ 5605495 h 6417021"/>
              <a:gd name="connsiteX51" fmla="*/ 8465352 w 11447366"/>
              <a:gd name="connsiteY51" fmla="*/ 5627218 h 6417021"/>
              <a:gd name="connsiteX52" fmla="*/ 8313291 w 11447366"/>
              <a:gd name="connsiteY52" fmla="*/ 5627218 h 6417021"/>
              <a:gd name="connsiteX53" fmla="*/ 8465351 w 11447366"/>
              <a:gd name="connsiteY53" fmla="*/ 5605495 h 6417021"/>
              <a:gd name="connsiteX54" fmla="*/ 8605875 w 11447366"/>
              <a:gd name="connsiteY54" fmla="*/ 5596330 h 6417021"/>
              <a:gd name="connsiteX55" fmla="*/ 8834647 w 11447366"/>
              <a:gd name="connsiteY55" fmla="*/ 5583771 h 6417021"/>
              <a:gd name="connsiteX56" fmla="*/ 8834647 w 11447366"/>
              <a:gd name="connsiteY56" fmla="*/ 5583771 h 6417021"/>
              <a:gd name="connsiteX57" fmla="*/ 7921931 w 11447366"/>
              <a:gd name="connsiteY57" fmla="*/ 5574606 h 6417021"/>
              <a:gd name="connsiteX58" fmla="*/ 7900546 w 11447366"/>
              <a:gd name="connsiteY58" fmla="*/ 5583770 h 6417021"/>
              <a:gd name="connsiteX59" fmla="*/ 7921931 w 11447366"/>
              <a:gd name="connsiteY59" fmla="*/ 5574606 h 6417021"/>
              <a:gd name="connsiteX60" fmla="*/ 6519761 w 11447366"/>
              <a:gd name="connsiteY60" fmla="*/ 5509437 h 6417021"/>
              <a:gd name="connsiteX61" fmla="*/ 6531980 w 11447366"/>
              <a:gd name="connsiteY61" fmla="*/ 5518603 h 6417021"/>
              <a:gd name="connsiteX62" fmla="*/ 6519761 w 11447366"/>
              <a:gd name="connsiteY62" fmla="*/ 5509437 h 6417021"/>
              <a:gd name="connsiteX63" fmla="*/ 6119238 w 11447366"/>
              <a:gd name="connsiteY63" fmla="*/ 5475154 h 6417021"/>
              <a:gd name="connsiteX64" fmla="*/ 6119238 w 11447366"/>
              <a:gd name="connsiteY64" fmla="*/ 5475154 h 6417021"/>
              <a:gd name="connsiteX65" fmla="*/ 6111090 w 11447366"/>
              <a:gd name="connsiteY65" fmla="*/ 5458862 h 6417021"/>
              <a:gd name="connsiteX66" fmla="*/ 6119238 w 11447366"/>
              <a:gd name="connsiteY66" fmla="*/ 5475154 h 6417021"/>
              <a:gd name="connsiteX67" fmla="*/ 6111090 w 11447366"/>
              <a:gd name="connsiteY67" fmla="*/ 5458862 h 6417021"/>
              <a:gd name="connsiteX68" fmla="*/ 7673811 w 11447366"/>
              <a:gd name="connsiteY68" fmla="*/ 5444268 h 6417021"/>
              <a:gd name="connsiteX69" fmla="*/ 7661591 w 11447366"/>
              <a:gd name="connsiteY69" fmla="*/ 5453431 h 6417021"/>
              <a:gd name="connsiteX70" fmla="*/ 7673811 w 11447366"/>
              <a:gd name="connsiteY70" fmla="*/ 5444268 h 6417021"/>
              <a:gd name="connsiteX71" fmla="*/ 11050427 w 11447366"/>
              <a:gd name="connsiteY71" fmla="*/ 5431709 h 6417021"/>
              <a:gd name="connsiteX72" fmla="*/ 10963533 w 11447366"/>
              <a:gd name="connsiteY72" fmla="*/ 5540326 h 6417021"/>
              <a:gd name="connsiteX73" fmla="*/ 10876640 w 11447366"/>
              <a:gd name="connsiteY73" fmla="*/ 5627218 h 6417021"/>
              <a:gd name="connsiteX74" fmla="*/ 10941807 w 11447366"/>
              <a:gd name="connsiteY74" fmla="*/ 5518603 h 6417021"/>
              <a:gd name="connsiteX75" fmla="*/ 11050427 w 11447366"/>
              <a:gd name="connsiteY75" fmla="*/ 5431709 h 6417021"/>
              <a:gd name="connsiteX76" fmla="*/ 6393494 w 11447366"/>
              <a:gd name="connsiteY76" fmla="*/ 5328521 h 6417021"/>
              <a:gd name="connsiteX77" fmla="*/ 6401640 w 11447366"/>
              <a:gd name="connsiteY77" fmla="*/ 5344815 h 6417021"/>
              <a:gd name="connsiteX78" fmla="*/ 6393494 w 11447366"/>
              <a:gd name="connsiteY78" fmla="*/ 5328521 h 6417021"/>
              <a:gd name="connsiteX79" fmla="*/ 11267659 w 11447366"/>
              <a:gd name="connsiteY79" fmla="*/ 5149305 h 6417021"/>
              <a:gd name="connsiteX80" fmla="*/ 11267659 w 11447366"/>
              <a:gd name="connsiteY80" fmla="*/ 5149305 h 6417021"/>
              <a:gd name="connsiteX81" fmla="*/ 11275806 w 11447366"/>
              <a:gd name="connsiteY81" fmla="*/ 5133013 h 6417021"/>
              <a:gd name="connsiteX82" fmla="*/ 11267659 w 11447366"/>
              <a:gd name="connsiteY82" fmla="*/ 5149305 h 6417021"/>
              <a:gd name="connsiteX83" fmla="*/ 11275806 w 11447366"/>
              <a:gd name="connsiteY83" fmla="*/ 5133013 h 6417021"/>
              <a:gd name="connsiteX84" fmla="*/ 9899089 w 11447366"/>
              <a:gd name="connsiteY84" fmla="*/ 5062413 h 6417021"/>
              <a:gd name="connsiteX85" fmla="*/ 9573242 w 11447366"/>
              <a:gd name="connsiteY85" fmla="*/ 5301367 h 6417021"/>
              <a:gd name="connsiteX86" fmla="*/ 9377731 w 11447366"/>
              <a:gd name="connsiteY86" fmla="*/ 5431709 h 6417021"/>
              <a:gd name="connsiteX87" fmla="*/ 9203945 w 11447366"/>
              <a:gd name="connsiteY87" fmla="*/ 5475154 h 6417021"/>
              <a:gd name="connsiteX88" fmla="*/ 9551518 w 11447366"/>
              <a:gd name="connsiteY88" fmla="*/ 5279645 h 6417021"/>
              <a:gd name="connsiteX89" fmla="*/ 9899089 w 11447366"/>
              <a:gd name="connsiteY89" fmla="*/ 5062413 h 6417021"/>
              <a:gd name="connsiteX90" fmla="*/ 10029431 w 11447366"/>
              <a:gd name="connsiteY90" fmla="*/ 4932070 h 6417021"/>
              <a:gd name="connsiteX91" fmla="*/ 10029431 w 11447366"/>
              <a:gd name="connsiteY91" fmla="*/ 4932070 h 6417021"/>
              <a:gd name="connsiteX92" fmla="*/ 1207033 w 11447366"/>
              <a:gd name="connsiteY92" fmla="*/ 4888819 h 6417021"/>
              <a:gd name="connsiteX93" fmla="*/ 1210609 w 11447366"/>
              <a:gd name="connsiteY93" fmla="*/ 4891484 h 6417021"/>
              <a:gd name="connsiteX94" fmla="*/ 1205876 w 11447366"/>
              <a:gd name="connsiteY94" fmla="*/ 4891966 h 6417021"/>
              <a:gd name="connsiteX95" fmla="*/ 1401028 w 11447366"/>
              <a:gd name="connsiteY95" fmla="*/ 4866442 h 6417021"/>
              <a:gd name="connsiteX96" fmla="*/ 1404706 w 11447366"/>
              <a:gd name="connsiteY96" fmla="*/ 4867250 h 6417021"/>
              <a:gd name="connsiteX97" fmla="*/ 1401642 w 11447366"/>
              <a:gd name="connsiteY97" fmla="*/ 4870722 h 6417021"/>
              <a:gd name="connsiteX98" fmla="*/ 10066427 w 11447366"/>
              <a:gd name="connsiteY98" fmla="*/ 4857739 h 6417021"/>
              <a:gd name="connsiteX99" fmla="*/ 10051154 w 11447366"/>
              <a:gd name="connsiteY99" fmla="*/ 4866902 h 6417021"/>
              <a:gd name="connsiteX100" fmla="*/ 10066427 w 11447366"/>
              <a:gd name="connsiteY100" fmla="*/ 4857739 h 6417021"/>
              <a:gd name="connsiteX101" fmla="*/ 11446707 w 11447366"/>
              <a:gd name="connsiteY101" fmla="*/ 4843568 h 6417021"/>
              <a:gd name="connsiteX102" fmla="*/ 11397998 w 11447366"/>
              <a:gd name="connsiteY102" fmla="*/ 4932071 h 6417021"/>
              <a:gd name="connsiteX103" fmla="*/ 11441445 w 11447366"/>
              <a:gd name="connsiteY103" fmla="*/ 4845180 h 6417021"/>
              <a:gd name="connsiteX104" fmla="*/ 11446707 w 11447366"/>
              <a:gd name="connsiteY104" fmla="*/ 4843568 h 6417021"/>
              <a:gd name="connsiteX105" fmla="*/ 941487 w 11447366"/>
              <a:gd name="connsiteY105" fmla="*/ 4788688 h 6417021"/>
              <a:gd name="connsiteX106" fmla="*/ 950151 w 11447366"/>
              <a:gd name="connsiteY106" fmla="*/ 4798840 h 6417021"/>
              <a:gd name="connsiteX107" fmla="*/ 942021 w 11447366"/>
              <a:gd name="connsiteY107" fmla="*/ 4802168 h 6417021"/>
              <a:gd name="connsiteX108" fmla="*/ 937437 w 11447366"/>
              <a:gd name="connsiteY108" fmla="*/ 4791055 h 6417021"/>
              <a:gd name="connsiteX109" fmla="*/ 941487 w 11447366"/>
              <a:gd name="connsiteY109" fmla="*/ 4788688 h 6417021"/>
              <a:gd name="connsiteX110" fmla="*/ 1081798 w 11447366"/>
              <a:gd name="connsiteY110" fmla="*/ 4754226 h 6417021"/>
              <a:gd name="connsiteX111" fmla="*/ 1096473 w 11447366"/>
              <a:gd name="connsiteY111" fmla="*/ 4760117 h 6417021"/>
              <a:gd name="connsiteX112" fmla="*/ 1097113 w 11447366"/>
              <a:gd name="connsiteY112" fmla="*/ 4759826 h 6417021"/>
              <a:gd name="connsiteX113" fmla="*/ 1109106 w 11447366"/>
              <a:gd name="connsiteY113" fmla="*/ 4789016 h 6417021"/>
              <a:gd name="connsiteX114" fmla="*/ 1081798 w 11447366"/>
              <a:gd name="connsiteY114" fmla="*/ 4754226 h 6417021"/>
              <a:gd name="connsiteX115" fmla="*/ 1264365 w 11447366"/>
              <a:gd name="connsiteY115" fmla="*/ 4754031 h 6417021"/>
              <a:gd name="connsiteX116" fmla="*/ 1279277 w 11447366"/>
              <a:gd name="connsiteY116" fmla="*/ 4769554 h 6417021"/>
              <a:gd name="connsiteX117" fmla="*/ 1376597 w 11447366"/>
              <a:gd name="connsiteY117" fmla="*/ 4916424 h 6417021"/>
              <a:gd name="connsiteX118" fmla="*/ 1383562 w 11447366"/>
              <a:gd name="connsiteY118" fmla="*/ 4929301 h 6417021"/>
              <a:gd name="connsiteX119" fmla="*/ 1401590 w 11447366"/>
              <a:gd name="connsiteY119" fmla="*/ 4986586 h 6417021"/>
              <a:gd name="connsiteX120" fmla="*/ 1352002 w 11447366"/>
              <a:gd name="connsiteY120" fmla="*/ 4923278 h 6417021"/>
              <a:gd name="connsiteX121" fmla="*/ 1315005 w 11447366"/>
              <a:gd name="connsiteY121" fmla="*/ 4886418 h 6417021"/>
              <a:gd name="connsiteX122" fmla="*/ 1275247 w 11447366"/>
              <a:gd name="connsiteY122" fmla="*/ 4832760 h 6417021"/>
              <a:gd name="connsiteX123" fmla="*/ 1285203 w 11447366"/>
              <a:gd name="connsiteY123" fmla="*/ 4833651 h 6417021"/>
              <a:gd name="connsiteX124" fmla="*/ 1293469 w 11447366"/>
              <a:gd name="connsiteY124" fmla="*/ 4828864 h 6417021"/>
              <a:gd name="connsiteX125" fmla="*/ 1285562 w 11447366"/>
              <a:gd name="connsiteY125" fmla="*/ 4821123 h 6417021"/>
              <a:gd name="connsiteX126" fmla="*/ 1275351 w 11447366"/>
              <a:gd name="connsiteY126" fmla="*/ 4820586 h 6417021"/>
              <a:gd name="connsiteX127" fmla="*/ 1269321 w 11447366"/>
              <a:gd name="connsiteY127" fmla="*/ 4777244 h 6417021"/>
              <a:gd name="connsiteX128" fmla="*/ 1262180 w 11447366"/>
              <a:gd name="connsiteY128" fmla="*/ 4765816 h 6417021"/>
              <a:gd name="connsiteX129" fmla="*/ 1263242 w 11447366"/>
              <a:gd name="connsiteY129" fmla="*/ 4752862 h 6417021"/>
              <a:gd name="connsiteX130" fmla="*/ 1263269 w 11447366"/>
              <a:gd name="connsiteY130" fmla="*/ 4752890 h 6417021"/>
              <a:gd name="connsiteX131" fmla="*/ 1263234 w 11447366"/>
              <a:gd name="connsiteY131" fmla="*/ 4752909 h 6417021"/>
              <a:gd name="connsiteX132" fmla="*/ 1263253 w 11447366"/>
              <a:gd name="connsiteY132" fmla="*/ 4752803 h 6417021"/>
              <a:gd name="connsiteX133" fmla="*/ 1263242 w 11447366"/>
              <a:gd name="connsiteY133" fmla="*/ 4752862 h 6417021"/>
              <a:gd name="connsiteX134" fmla="*/ 1263208 w 11447366"/>
              <a:gd name="connsiteY134" fmla="*/ 4752826 h 6417021"/>
              <a:gd name="connsiteX135" fmla="*/ 1264725 w 11447366"/>
              <a:gd name="connsiteY135" fmla="*/ 4752092 h 6417021"/>
              <a:gd name="connsiteX136" fmla="*/ 1264365 w 11447366"/>
              <a:gd name="connsiteY136" fmla="*/ 4754031 h 6417021"/>
              <a:gd name="connsiteX137" fmla="*/ 1263269 w 11447366"/>
              <a:gd name="connsiteY137" fmla="*/ 4752890 h 6417021"/>
              <a:gd name="connsiteX138" fmla="*/ 1264733 w 11447366"/>
              <a:gd name="connsiteY138" fmla="*/ 4752050 h 6417021"/>
              <a:gd name="connsiteX139" fmla="*/ 1264791 w 11447366"/>
              <a:gd name="connsiteY139" fmla="*/ 4752056 h 6417021"/>
              <a:gd name="connsiteX140" fmla="*/ 1264725 w 11447366"/>
              <a:gd name="connsiteY140" fmla="*/ 4752092 h 6417021"/>
              <a:gd name="connsiteX141" fmla="*/ 1264737 w 11447366"/>
              <a:gd name="connsiteY141" fmla="*/ 4752027 h 6417021"/>
              <a:gd name="connsiteX142" fmla="*/ 1264733 w 11447366"/>
              <a:gd name="connsiteY142" fmla="*/ 4752050 h 6417021"/>
              <a:gd name="connsiteX143" fmla="*/ 1264700 w 11447366"/>
              <a:gd name="connsiteY143" fmla="*/ 4752046 h 6417021"/>
              <a:gd name="connsiteX144" fmla="*/ 1263412 w 11447366"/>
              <a:gd name="connsiteY144" fmla="*/ 4751909 h 6417021"/>
              <a:gd name="connsiteX145" fmla="*/ 1264700 w 11447366"/>
              <a:gd name="connsiteY145" fmla="*/ 4752046 h 6417021"/>
              <a:gd name="connsiteX146" fmla="*/ 1263253 w 11447366"/>
              <a:gd name="connsiteY146" fmla="*/ 4752803 h 6417021"/>
              <a:gd name="connsiteX147" fmla="*/ 1099920 w 11447366"/>
              <a:gd name="connsiteY147" fmla="*/ 4746665 h 6417021"/>
              <a:gd name="connsiteX148" fmla="*/ 1099606 w 11447366"/>
              <a:gd name="connsiteY148" fmla="*/ 4751192 h 6417021"/>
              <a:gd name="connsiteX149" fmla="*/ 1097115 w 11447366"/>
              <a:gd name="connsiteY149" fmla="*/ 4759688 h 6417021"/>
              <a:gd name="connsiteX150" fmla="*/ 1096473 w 11447366"/>
              <a:gd name="connsiteY150" fmla="*/ 4760117 h 6417021"/>
              <a:gd name="connsiteX151" fmla="*/ 1098176 w 11447366"/>
              <a:gd name="connsiteY151" fmla="*/ 4751001 h 6417021"/>
              <a:gd name="connsiteX152" fmla="*/ 1099920 w 11447366"/>
              <a:gd name="connsiteY152" fmla="*/ 4746665 h 6417021"/>
              <a:gd name="connsiteX153" fmla="*/ 897156 w 11447366"/>
              <a:gd name="connsiteY153" fmla="*/ 4720358 h 6417021"/>
              <a:gd name="connsiteX154" fmla="*/ 901338 w 11447366"/>
              <a:gd name="connsiteY154" fmla="*/ 4727392 h 6417021"/>
              <a:gd name="connsiteX155" fmla="*/ 920210 w 11447366"/>
              <a:gd name="connsiteY155" fmla="*/ 4764100 h 6417021"/>
              <a:gd name="connsiteX156" fmla="*/ 917167 w 11447366"/>
              <a:gd name="connsiteY156" fmla="*/ 4764873 h 6417021"/>
              <a:gd name="connsiteX157" fmla="*/ 885421 w 11447366"/>
              <a:gd name="connsiteY157" fmla="*/ 4723946 h 6417021"/>
              <a:gd name="connsiteX158" fmla="*/ 897156 w 11447366"/>
              <a:gd name="connsiteY158" fmla="*/ 4720358 h 6417021"/>
              <a:gd name="connsiteX159" fmla="*/ 1082898 w 11447366"/>
              <a:gd name="connsiteY159" fmla="*/ 4710473 h 6417021"/>
              <a:gd name="connsiteX160" fmla="*/ 1084700 w 11447366"/>
              <a:gd name="connsiteY160" fmla="*/ 4718397 h 6417021"/>
              <a:gd name="connsiteX161" fmla="*/ 1075276 w 11447366"/>
              <a:gd name="connsiteY161" fmla="*/ 4719347 h 6417021"/>
              <a:gd name="connsiteX162" fmla="*/ 1073564 w 11447366"/>
              <a:gd name="connsiteY162" fmla="*/ 4710984 h 6417021"/>
              <a:gd name="connsiteX163" fmla="*/ 1082898 w 11447366"/>
              <a:gd name="connsiteY163" fmla="*/ 4710473 h 6417021"/>
              <a:gd name="connsiteX164" fmla="*/ 1053095 w 11447366"/>
              <a:gd name="connsiteY164" fmla="*/ 4675005 h 6417021"/>
              <a:gd name="connsiteX165" fmla="*/ 1057314 w 11447366"/>
              <a:gd name="connsiteY165" fmla="*/ 4677104 h 6417021"/>
              <a:gd name="connsiteX166" fmla="*/ 1056594 w 11447366"/>
              <a:gd name="connsiteY166" fmla="*/ 4681210 h 6417021"/>
              <a:gd name="connsiteX167" fmla="*/ 1051916 w 11447366"/>
              <a:gd name="connsiteY167" fmla="*/ 4681720 h 6417021"/>
              <a:gd name="connsiteX168" fmla="*/ 1053095 w 11447366"/>
              <a:gd name="connsiteY168" fmla="*/ 4675005 h 6417021"/>
              <a:gd name="connsiteX169" fmla="*/ 893476 w 11447366"/>
              <a:gd name="connsiteY169" fmla="*/ 4660618 h 6417021"/>
              <a:gd name="connsiteX170" fmla="*/ 915649 w 11447366"/>
              <a:gd name="connsiteY170" fmla="*/ 4670181 h 6417021"/>
              <a:gd name="connsiteX171" fmla="*/ 919965 w 11447366"/>
              <a:gd name="connsiteY171" fmla="*/ 4680876 h 6417021"/>
              <a:gd name="connsiteX172" fmla="*/ 903895 w 11447366"/>
              <a:gd name="connsiteY172" fmla="*/ 4679850 h 6417021"/>
              <a:gd name="connsiteX173" fmla="*/ 893476 w 11447366"/>
              <a:gd name="connsiteY173" fmla="*/ 4660618 h 6417021"/>
              <a:gd name="connsiteX174" fmla="*/ 950694 w 11447366"/>
              <a:gd name="connsiteY174" fmla="*/ 4636996 h 6417021"/>
              <a:gd name="connsiteX175" fmla="*/ 957144 w 11447366"/>
              <a:gd name="connsiteY175" fmla="*/ 4661034 h 6417021"/>
              <a:gd name="connsiteX176" fmla="*/ 949987 w 11447366"/>
              <a:gd name="connsiteY176" fmla="*/ 4668621 h 6417021"/>
              <a:gd name="connsiteX177" fmla="*/ 929583 w 11447366"/>
              <a:gd name="connsiteY177" fmla="*/ 4646954 h 6417021"/>
              <a:gd name="connsiteX178" fmla="*/ 950694 w 11447366"/>
              <a:gd name="connsiteY178" fmla="*/ 4636996 h 6417021"/>
              <a:gd name="connsiteX179" fmla="*/ 1098242 w 11447366"/>
              <a:gd name="connsiteY179" fmla="*/ 4631254 h 6417021"/>
              <a:gd name="connsiteX180" fmla="*/ 1104611 w 11447366"/>
              <a:gd name="connsiteY180" fmla="*/ 4636422 h 6417021"/>
              <a:gd name="connsiteX181" fmla="*/ 1096283 w 11447366"/>
              <a:gd name="connsiteY181" fmla="*/ 4641591 h 6417021"/>
              <a:gd name="connsiteX182" fmla="*/ 1088541 w 11447366"/>
              <a:gd name="connsiteY182" fmla="*/ 4633067 h 6417021"/>
              <a:gd name="connsiteX183" fmla="*/ 1098242 w 11447366"/>
              <a:gd name="connsiteY183" fmla="*/ 4631254 h 6417021"/>
              <a:gd name="connsiteX184" fmla="*/ 810771 w 11447366"/>
              <a:gd name="connsiteY184" fmla="*/ 4628932 h 6417021"/>
              <a:gd name="connsiteX185" fmla="*/ 811172 w 11447366"/>
              <a:gd name="connsiteY185" fmla="*/ 4631955 h 6417021"/>
              <a:gd name="connsiteX186" fmla="*/ 808538 w 11447366"/>
              <a:gd name="connsiteY186" fmla="*/ 4631412 h 6417021"/>
              <a:gd name="connsiteX187" fmla="*/ 1026894 w 11447366"/>
              <a:gd name="connsiteY187" fmla="*/ 4624490 h 6417021"/>
              <a:gd name="connsiteX188" fmla="*/ 1045716 w 11447366"/>
              <a:gd name="connsiteY188" fmla="*/ 4629566 h 6417021"/>
              <a:gd name="connsiteX189" fmla="*/ 1056173 w 11447366"/>
              <a:gd name="connsiteY189" fmla="*/ 4644826 h 6417021"/>
              <a:gd name="connsiteX190" fmla="*/ 1047661 w 11447366"/>
              <a:gd name="connsiteY190" fmla="*/ 4654208 h 6417021"/>
              <a:gd name="connsiteX191" fmla="*/ 1033622 w 11447366"/>
              <a:gd name="connsiteY191" fmla="*/ 4640460 h 6417021"/>
              <a:gd name="connsiteX192" fmla="*/ 1026637 w 11447366"/>
              <a:gd name="connsiteY192" fmla="*/ 4623881 h 6417021"/>
              <a:gd name="connsiteX193" fmla="*/ 1026894 w 11447366"/>
              <a:gd name="connsiteY193" fmla="*/ 4624490 h 6417021"/>
              <a:gd name="connsiteX194" fmla="*/ 1026025 w 11447366"/>
              <a:gd name="connsiteY194" fmla="*/ 4624256 h 6417021"/>
              <a:gd name="connsiteX195" fmla="*/ 1026637 w 11447366"/>
              <a:gd name="connsiteY195" fmla="*/ 4623881 h 6417021"/>
              <a:gd name="connsiteX196" fmla="*/ 1026911 w 11447366"/>
              <a:gd name="connsiteY196" fmla="*/ 4621609 h 6417021"/>
              <a:gd name="connsiteX197" fmla="*/ 1026624 w 11447366"/>
              <a:gd name="connsiteY197" fmla="*/ 4623839 h 6417021"/>
              <a:gd name="connsiteX198" fmla="*/ 1026264 w 11447366"/>
              <a:gd name="connsiteY198" fmla="*/ 4623999 h 6417021"/>
              <a:gd name="connsiteX199" fmla="*/ 1368017 w 11447366"/>
              <a:gd name="connsiteY199" fmla="*/ 4619231 h 6417021"/>
              <a:gd name="connsiteX200" fmla="*/ 1367542 w 11447366"/>
              <a:gd name="connsiteY200" fmla="*/ 4627459 h 6417021"/>
              <a:gd name="connsiteX201" fmla="*/ 1358108 w 11447366"/>
              <a:gd name="connsiteY201" fmla="*/ 4630558 h 6417021"/>
              <a:gd name="connsiteX202" fmla="*/ 1358401 w 11447366"/>
              <a:gd name="connsiteY202" fmla="*/ 4622478 h 6417021"/>
              <a:gd name="connsiteX203" fmla="*/ 1368017 w 11447366"/>
              <a:gd name="connsiteY203" fmla="*/ 4619231 h 6417021"/>
              <a:gd name="connsiteX204" fmla="*/ 1296271 w 11447366"/>
              <a:gd name="connsiteY204" fmla="*/ 4617654 h 6417021"/>
              <a:gd name="connsiteX205" fmla="*/ 1297850 w 11447366"/>
              <a:gd name="connsiteY205" fmla="*/ 4623411 h 6417021"/>
              <a:gd name="connsiteX206" fmla="*/ 1293160 w 11447366"/>
              <a:gd name="connsiteY206" fmla="*/ 4623012 h 6417021"/>
              <a:gd name="connsiteX207" fmla="*/ 1291874 w 11447366"/>
              <a:gd name="connsiteY207" fmla="*/ 4619354 h 6417021"/>
              <a:gd name="connsiteX208" fmla="*/ 1296271 w 11447366"/>
              <a:gd name="connsiteY208" fmla="*/ 4617654 h 6417021"/>
              <a:gd name="connsiteX209" fmla="*/ 3697492 w 11447366"/>
              <a:gd name="connsiteY209" fmla="*/ 4585650 h 6417021"/>
              <a:gd name="connsiteX210" fmla="*/ 3697492 w 11447366"/>
              <a:gd name="connsiteY210" fmla="*/ 4585650 h 6417021"/>
              <a:gd name="connsiteX211" fmla="*/ 4198709 w 11447366"/>
              <a:gd name="connsiteY211" fmla="*/ 4585649 h 6417021"/>
              <a:gd name="connsiteX212" fmla="*/ 4198709 w 11447366"/>
              <a:gd name="connsiteY212" fmla="*/ 4585649 h 6417021"/>
              <a:gd name="connsiteX213" fmla="*/ 4198709 w 11447366"/>
              <a:gd name="connsiteY213" fmla="*/ 4585649 h 6417021"/>
              <a:gd name="connsiteX214" fmla="*/ 4198709 w 11447366"/>
              <a:gd name="connsiteY214" fmla="*/ 4585649 h 6417021"/>
              <a:gd name="connsiteX215" fmla="*/ 969917 w 11447366"/>
              <a:gd name="connsiteY215" fmla="*/ 4585544 h 6417021"/>
              <a:gd name="connsiteX216" fmla="*/ 975094 w 11447366"/>
              <a:gd name="connsiteY216" fmla="*/ 4585608 h 6417021"/>
              <a:gd name="connsiteX217" fmla="*/ 975013 w 11447366"/>
              <a:gd name="connsiteY217" fmla="*/ 4589422 h 6417021"/>
              <a:gd name="connsiteX218" fmla="*/ 971145 w 11447366"/>
              <a:gd name="connsiteY218" fmla="*/ 4589312 h 6417021"/>
              <a:gd name="connsiteX219" fmla="*/ 969917 w 11447366"/>
              <a:gd name="connsiteY219" fmla="*/ 4585544 h 6417021"/>
              <a:gd name="connsiteX220" fmla="*/ 1032013 w 11447366"/>
              <a:gd name="connsiteY220" fmla="*/ 4569611 h 6417021"/>
              <a:gd name="connsiteX221" fmla="*/ 1032052 w 11447366"/>
              <a:gd name="connsiteY221" fmla="*/ 4569736 h 6417021"/>
              <a:gd name="connsiteX222" fmla="*/ 1032288 w 11447366"/>
              <a:gd name="connsiteY222" fmla="*/ 4601750 h 6417021"/>
              <a:gd name="connsiteX223" fmla="*/ 1026911 w 11447366"/>
              <a:gd name="connsiteY223" fmla="*/ 4621609 h 6417021"/>
              <a:gd name="connsiteX224" fmla="*/ 1027168 w 11447366"/>
              <a:gd name="connsiteY224" fmla="*/ 4619607 h 6417021"/>
              <a:gd name="connsiteX225" fmla="*/ 1032013 w 11447366"/>
              <a:gd name="connsiteY225" fmla="*/ 4569611 h 6417021"/>
              <a:gd name="connsiteX226" fmla="*/ 1032077 w 11447366"/>
              <a:gd name="connsiteY226" fmla="*/ 4569583 h 6417021"/>
              <a:gd name="connsiteX227" fmla="*/ 1032095 w 11447366"/>
              <a:gd name="connsiteY227" fmla="*/ 4569585 h 6417021"/>
              <a:gd name="connsiteX228" fmla="*/ 1032190 w 11447366"/>
              <a:gd name="connsiteY228" fmla="*/ 4569738 h 6417021"/>
              <a:gd name="connsiteX229" fmla="*/ 3526022 w 11447366"/>
              <a:gd name="connsiteY229" fmla="*/ 4559268 h 6417021"/>
              <a:gd name="connsiteX230" fmla="*/ 3565593 w 11447366"/>
              <a:gd name="connsiteY230" fmla="*/ 4572460 h 6417021"/>
              <a:gd name="connsiteX231" fmla="*/ 3526022 w 11447366"/>
              <a:gd name="connsiteY231" fmla="*/ 4559268 h 6417021"/>
              <a:gd name="connsiteX232" fmla="*/ 789246 w 11447366"/>
              <a:gd name="connsiteY232" fmla="*/ 4554258 h 6417021"/>
              <a:gd name="connsiteX233" fmla="*/ 817169 w 11447366"/>
              <a:gd name="connsiteY233" fmla="*/ 4570506 h 6417021"/>
              <a:gd name="connsiteX234" fmla="*/ 796497 w 11447366"/>
              <a:gd name="connsiteY234" fmla="*/ 4600183 h 6417021"/>
              <a:gd name="connsiteX235" fmla="*/ 781721 w 11447366"/>
              <a:gd name="connsiteY235" fmla="*/ 4578816 h 6417021"/>
              <a:gd name="connsiteX236" fmla="*/ 780819 w 11447366"/>
              <a:gd name="connsiteY236" fmla="*/ 4554424 h 6417021"/>
              <a:gd name="connsiteX237" fmla="*/ 780778 w 11447366"/>
              <a:gd name="connsiteY237" fmla="*/ 4553311 h 6417021"/>
              <a:gd name="connsiteX238" fmla="*/ 780819 w 11447366"/>
              <a:gd name="connsiteY238" fmla="*/ 4554424 h 6417021"/>
              <a:gd name="connsiteX239" fmla="*/ 778540 w 11447366"/>
              <a:gd name="connsiteY239" fmla="*/ 4554470 h 6417021"/>
              <a:gd name="connsiteX240" fmla="*/ 778580 w 11447366"/>
              <a:gd name="connsiteY240" fmla="*/ 4554449 h 6417021"/>
              <a:gd name="connsiteX241" fmla="*/ 778582 w 11447366"/>
              <a:gd name="connsiteY241" fmla="*/ 4554457 h 6417021"/>
              <a:gd name="connsiteX242" fmla="*/ 780708 w 11447366"/>
              <a:gd name="connsiteY242" fmla="*/ 4553378 h 6417021"/>
              <a:gd name="connsiteX243" fmla="*/ 780679 w 11447366"/>
              <a:gd name="connsiteY243" fmla="*/ 4553362 h 6417021"/>
              <a:gd name="connsiteX244" fmla="*/ 778184 w 11447366"/>
              <a:gd name="connsiteY244" fmla="*/ 4551957 h 6417021"/>
              <a:gd name="connsiteX245" fmla="*/ 780679 w 11447366"/>
              <a:gd name="connsiteY245" fmla="*/ 4553362 h 6417021"/>
              <a:gd name="connsiteX246" fmla="*/ 778580 w 11447366"/>
              <a:gd name="connsiteY246" fmla="*/ 4554449 h 6417021"/>
              <a:gd name="connsiteX247" fmla="*/ 163994 w 11447366"/>
              <a:gd name="connsiteY247" fmla="*/ 4542310 h 6417021"/>
              <a:gd name="connsiteX248" fmla="*/ 167020 w 11447366"/>
              <a:gd name="connsiteY248" fmla="*/ 4555876 h 6417021"/>
              <a:gd name="connsiteX249" fmla="*/ 157914 w 11447366"/>
              <a:gd name="connsiteY249" fmla="*/ 4557548 h 6417021"/>
              <a:gd name="connsiteX250" fmla="*/ 150533 w 11447366"/>
              <a:gd name="connsiteY250" fmla="*/ 4544071 h 6417021"/>
              <a:gd name="connsiteX251" fmla="*/ 163994 w 11447366"/>
              <a:gd name="connsiteY251" fmla="*/ 4542310 h 6417021"/>
              <a:gd name="connsiteX252" fmla="*/ 4225089 w 11447366"/>
              <a:gd name="connsiteY252" fmla="*/ 4532890 h 6417021"/>
              <a:gd name="connsiteX253" fmla="*/ 4264658 w 11447366"/>
              <a:gd name="connsiteY253" fmla="*/ 4559268 h 6417021"/>
              <a:gd name="connsiteX254" fmla="*/ 4066810 w 11447366"/>
              <a:gd name="connsiteY254" fmla="*/ 4546079 h 6417021"/>
              <a:gd name="connsiteX255" fmla="*/ 4225089 w 11447366"/>
              <a:gd name="connsiteY255" fmla="*/ 4532890 h 6417021"/>
              <a:gd name="connsiteX256" fmla="*/ 4571939 w 11447366"/>
              <a:gd name="connsiteY256" fmla="*/ 4523821 h 6417021"/>
              <a:gd name="connsiteX257" fmla="*/ 4581215 w 11447366"/>
              <a:gd name="connsiteY257" fmla="*/ 4546080 h 6417021"/>
              <a:gd name="connsiteX258" fmla="*/ 4568023 w 11447366"/>
              <a:gd name="connsiteY258" fmla="*/ 4532889 h 6417021"/>
              <a:gd name="connsiteX259" fmla="*/ 4571939 w 11447366"/>
              <a:gd name="connsiteY259" fmla="*/ 4523821 h 6417021"/>
              <a:gd name="connsiteX260" fmla="*/ 817227 w 11447366"/>
              <a:gd name="connsiteY260" fmla="*/ 4517047 h 6417021"/>
              <a:gd name="connsiteX261" fmla="*/ 817259 w 11447366"/>
              <a:gd name="connsiteY261" fmla="*/ 4517771 h 6417021"/>
              <a:gd name="connsiteX262" fmla="*/ 815906 w 11447366"/>
              <a:gd name="connsiteY262" fmla="*/ 4517771 h 6417021"/>
              <a:gd name="connsiteX263" fmla="*/ 815995 w 11447366"/>
              <a:gd name="connsiteY263" fmla="*/ 4517721 h 6417021"/>
              <a:gd name="connsiteX264" fmla="*/ 815946 w 11447366"/>
              <a:gd name="connsiteY264" fmla="*/ 4517759 h 6417021"/>
              <a:gd name="connsiteX265" fmla="*/ 817134 w 11447366"/>
              <a:gd name="connsiteY265" fmla="*/ 4516850 h 6417021"/>
              <a:gd name="connsiteX266" fmla="*/ 817268 w 11447366"/>
              <a:gd name="connsiteY266" fmla="*/ 4517024 h 6417021"/>
              <a:gd name="connsiteX267" fmla="*/ 817227 w 11447366"/>
              <a:gd name="connsiteY267" fmla="*/ 4517047 h 6417021"/>
              <a:gd name="connsiteX268" fmla="*/ 817226 w 11447366"/>
              <a:gd name="connsiteY268" fmla="*/ 4517037 h 6417021"/>
              <a:gd name="connsiteX269" fmla="*/ 815995 w 11447366"/>
              <a:gd name="connsiteY269" fmla="*/ 4517721 h 6417021"/>
              <a:gd name="connsiteX270" fmla="*/ 3789822 w 11447366"/>
              <a:gd name="connsiteY270" fmla="*/ 4506510 h 6417021"/>
              <a:gd name="connsiteX271" fmla="*/ 3882152 w 11447366"/>
              <a:gd name="connsiteY271" fmla="*/ 4519700 h 6417021"/>
              <a:gd name="connsiteX272" fmla="*/ 3908531 w 11447366"/>
              <a:gd name="connsiteY272" fmla="*/ 4546079 h 6417021"/>
              <a:gd name="connsiteX273" fmla="*/ 3789822 w 11447366"/>
              <a:gd name="connsiteY273" fmla="*/ 4506510 h 6417021"/>
              <a:gd name="connsiteX274" fmla="*/ 4298456 w 11447366"/>
              <a:gd name="connsiteY274" fmla="*/ 4500945 h 6417021"/>
              <a:gd name="connsiteX275" fmla="*/ 4291038 w 11447366"/>
              <a:gd name="connsiteY275" fmla="*/ 4506511 h 6417021"/>
              <a:gd name="connsiteX276" fmla="*/ 4298456 w 11447366"/>
              <a:gd name="connsiteY276" fmla="*/ 4500945 h 6417021"/>
              <a:gd name="connsiteX277" fmla="*/ 1312318 w 11447366"/>
              <a:gd name="connsiteY277" fmla="*/ 4498366 h 6417021"/>
              <a:gd name="connsiteX278" fmla="*/ 1326382 w 11447366"/>
              <a:gd name="connsiteY278" fmla="*/ 4500707 h 6417021"/>
              <a:gd name="connsiteX279" fmla="*/ 1326674 w 11447366"/>
              <a:gd name="connsiteY279" fmla="*/ 4508330 h 6417021"/>
              <a:gd name="connsiteX280" fmla="*/ 1314287 w 11447366"/>
              <a:gd name="connsiteY280" fmla="*/ 4507836 h 6417021"/>
              <a:gd name="connsiteX281" fmla="*/ 1312318 w 11447366"/>
              <a:gd name="connsiteY281" fmla="*/ 4498366 h 6417021"/>
              <a:gd name="connsiteX282" fmla="*/ 858425 w 11447366"/>
              <a:gd name="connsiteY282" fmla="*/ 4494492 h 6417021"/>
              <a:gd name="connsiteX283" fmla="*/ 880990 w 11447366"/>
              <a:gd name="connsiteY283" fmla="*/ 4494783 h 6417021"/>
              <a:gd name="connsiteX284" fmla="*/ 884468 w 11447366"/>
              <a:gd name="connsiteY284" fmla="*/ 4532763 h 6417021"/>
              <a:gd name="connsiteX285" fmla="*/ 915877 w 11447366"/>
              <a:gd name="connsiteY285" fmla="*/ 4553715 h 6417021"/>
              <a:gd name="connsiteX286" fmla="*/ 885181 w 11447366"/>
              <a:gd name="connsiteY286" fmla="*/ 4566729 h 6417021"/>
              <a:gd name="connsiteX287" fmla="*/ 890335 w 11447366"/>
              <a:gd name="connsiteY287" fmla="*/ 4589256 h 6417021"/>
              <a:gd name="connsiteX288" fmla="*/ 865365 w 11447366"/>
              <a:gd name="connsiteY288" fmla="*/ 4607275 h 6417021"/>
              <a:gd name="connsiteX289" fmla="*/ 854128 w 11447366"/>
              <a:gd name="connsiteY289" fmla="*/ 4603179 h 6417021"/>
              <a:gd name="connsiteX290" fmla="*/ 832658 w 11447366"/>
              <a:gd name="connsiteY290" fmla="*/ 4560668 h 6417021"/>
              <a:gd name="connsiteX291" fmla="*/ 818278 w 11447366"/>
              <a:gd name="connsiteY291" fmla="*/ 4541561 h 6417021"/>
              <a:gd name="connsiteX292" fmla="*/ 817259 w 11447366"/>
              <a:gd name="connsiteY292" fmla="*/ 4517771 h 6417021"/>
              <a:gd name="connsiteX293" fmla="*/ 849189 w 11447366"/>
              <a:gd name="connsiteY293" fmla="*/ 4517764 h 6417021"/>
              <a:gd name="connsiteX294" fmla="*/ 854919 w 11447366"/>
              <a:gd name="connsiteY294" fmla="*/ 4509799 h 6417021"/>
              <a:gd name="connsiteX295" fmla="*/ 857344 w 11447366"/>
              <a:gd name="connsiteY295" fmla="*/ 4494478 h 6417021"/>
              <a:gd name="connsiteX296" fmla="*/ 857365 w 11447366"/>
              <a:gd name="connsiteY296" fmla="*/ 4494478 h 6417021"/>
              <a:gd name="connsiteX297" fmla="*/ 857346 w 11447366"/>
              <a:gd name="connsiteY297" fmla="*/ 4494492 h 6417021"/>
              <a:gd name="connsiteX298" fmla="*/ 857337 w 11447366"/>
              <a:gd name="connsiteY298" fmla="*/ 4494418 h 6417021"/>
              <a:gd name="connsiteX299" fmla="*/ 857344 w 11447366"/>
              <a:gd name="connsiteY299" fmla="*/ 4494478 h 6417021"/>
              <a:gd name="connsiteX300" fmla="*/ 857249 w 11447366"/>
              <a:gd name="connsiteY300" fmla="*/ 4494477 h 6417021"/>
              <a:gd name="connsiteX301" fmla="*/ 858639 w 11447366"/>
              <a:gd name="connsiteY301" fmla="*/ 4493558 h 6417021"/>
              <a:gd name="connsiteX302" fmla="*/ 858425 w 11447366"/>
              <a:gd name="connsiteY302" fmla="*/ 4494492 h 6417021"/>
              <a:gd name="connsiteX303" fmla="*/ 857365 w 11447366"/>
              <a:gd name="connsiteY303" fmla="*/ 4494478 h 6417021"/>
              <a:gd name="connsiteX304" fmla="*/ 858631 w 11447366"/>
              <a:gd name="connsiteY304" fmla="*/ 4493545 h 6417021"/>
              <a:gd name="connsiteX305" fmla="*/ 857337 w 11447366"/>
              <a:gd name="connsiteY305" fmla="*/ 4494418 h 6417021"/>
              <a:gd name="connsiteX306" fmla="*/ 857293 w 11447366"/>
              <a:gd name="connsiteY306" fmla="*/ 4494082 h 6417021"/>
              <a:gd name="connsiteX307" fmla="*/ 858643 w 11447366"/>
              <a:gd name="connsiteY307" fmla="*/ 4493537 h 6417021"/>
              <a:gd name="connsiteX308" fmla="*/ 858643 w 11447366"/>
              <a:gd name="connsiteY308" fmla="*/ 4493541 h 6417021"/>
              <a:gd name="connsiteX309" fmla="*/ 858631 w 11447366"/>
              <a:gd name="connsiteY309" fmla="*/ 4493545 h 6417021"/>
              <a:gd name="connsiteX310" fmla="*/ 858685 w 11447366"/>
              <a:gd name="connsiteY310" fmla="*/ 4493524 h 6417021"/>
              <a:gd name="connsiteX311" fmla="*/ 858639 w 11447366"/>
              <a:gd name="connsiteY311" fmla="*/ 4493558 h 6417021"/>
              <a:gd name="connsiteX312" fmla="*/ 858643 w 11447366"/>
              <a:gd name="connsiteY312" fmla="*/ 4493541 h 6417021"/>
              <a:gd name="connsiteX313" fmla="*/ 3980044 w 11447366"/>
              <a:gd name="connsiteY313" fmla="*/ 4487756 h 6417021"/>
              <a:gd name="connsiteX314" fmla="*/ 3974480 w 11447366"/>
              <a:gd name="connsiteY314" fmla="*/ 4493319 h 6417021"/>
              <a:gd name="connsiteX315" fmla="*/ 3980044 w 11447366"/>
              <a:gd name="connsiteY315" fmla="*/ 4487756 h 6417021"/>
              <a:gd name="connsiteX316" fmla="*/ 3967061 w 11447366"/>
              <a:gd name="connsiteY316" fmla="*/ 4487755 h 6417021"/>
              <a:gd name="connsiteX317" fmla="*/ 3974480 w 11447366"/>
              <a:gd name="connsiteY317" fmla="*/ 4493319 h 6417021"/>
              <a:gd name="connsiteX318" fmla="*/ 3967061 w 11447366"/>
              <a:gd name="connsiteY318" fmla="*/ 4487755 h 6417021"/>
              <a:gd name="connsiteX319" fmla="*/ 4093189 w 11447366"/>
              <a:gd name="connsiteY319" fmla="*/ 4480130 h 6417021"/>
              <a:gd name="connsiteX320" fmla="*/ 4093189 w 11447366"/>
              <a:gd name="connsiteY320" fmla="*/ 4480130 h 6417021"/>
              <a:gd name="connsiteX321" fmla="*/ 4093189 w 11447366"/>
              <a:gd name="connsiteY321" fmla="*/ 4480130 h 6417021"/>
              <a:gd name="connsiteX322" fmla="*/ 4093189 w 11447366"/>
              <a:gd name="connsiteY322" fmla="*/ 4480130 h 6417021"/>
              <a:gd name="connsiteX323" fmla="*/ 953245 w 11447366"/>
              <a:gd name="connsiteY323" fmla="*/ 4472100 h 6417021"/>
              <a:gd name="connsiteX324" fmla="*/ 953984 w 11447366"/>
              <a:gd name="connsiteY324" fmla="*/ 4473221 h 6417021"/>
              <a:gd name="connsiteX325" fmla="*/ 954358 w 11447366"/>
              <a:gd name="connsiteY325" fmla="*/ 4473938 h 6417021"/>
              <a:gd name="connsiteX326" fmla="*/ 952766 w 11447366"/>
              <a:gd name="connsiteY326" fmla="*/ 4473715 h 6417021"/>
              <a:gd name="connsiteX327" fmla="*/ 933510 w 11447366"/>
              <a:gd name="connsiteY327" fmla="*/ 4471010 h 6417021"/>
              <a:gd name="connsiteX328" fmla="*/ 952766 w 11447366"/>
              <a:gd name="connsiteY328" fmla="*/ 4473715 h 6417021"/>
              <a:gd name="connsiteX329" fmla="*/ 949154 w 11447366"/>
              <a:gd name="connsiteY329" fmla="*/ 4485875 h 6417021"/>
              <a:gd name="connsiteX330" fmla="*/ 938452 w 11447366"/>
              <a:gd name="connsiteY330" fmla="*/ 4497239 h 6417021"/>
              <a:gd name="connsiteX331" fmla="*/ 928491 w 11447366"/>
              <a:gd name="connsiteY331" fmla="*/ 4506803 h 6417021"/>
              <a:gd name="connsiteX332" fmla="*/ 929092 w 11447366"/>
              <a:gd name="connsiteY332" fmla="*/ 4521221 h 6417021"/>
              <a:gd name="connsiteX333" fmla="*/ 925241 w 11447366"/>
              <a:gd name="connsiteY333" fmla="*/ 4523205 h 6417021"/>
              <a:gd name="connsiteX334" fmla="*/ 901849 w 11447366"/>
              <a:gd name="connsiteY334" fmla="*/ 4492892 h 6417021"/>
              <a:gd name="connsiteX335" fmla="*/ 913337 w 11447366"/>
              <a:gd name="connsiteY335" fmla="*/ 4478741 h 6417021"/>
              <a:gd name="connsiteX336" fmla="*/ 933510 w 11447366"/>
              <a:gd name="connsiteY336" fmla="*/ 4471010 h 6417021"/>
              <a:gd name="connsiteX337" fmla="*/ 3822796 w 11447366"/>
              <a:gd name="connsiteY337" fmla="*/ 4466940 h 6417021"/>
              <a:gd name="connsiteX338" fmla="*/ 3855771 w 11447366"/>
              <a:gd name="connsiteY338" fmla="*/ 4466941 h 6417021"/>
              <a:gd name="connsiteX339" fmla="*/ 3895341 w 11447366"/>
              <a:gd name="connsiteY339" fmla="*/ 4480129 h 6417021"/>
              <a:gd name="connsiteX340" fmla="*/ 3789822 w 11447366"/>
              <a:gd name="connsiteY340" fmla="*/ 4466941 h 6417021"/>
              <a:gd name="connsiteX341" fmla="*/ 3822796 w 11447366"/>
              <a:gd name="connsiteY341" fmla="*/ 4466940 h 6417021"/>
              <a:gd name="connsiteX342" fmla="*/ 4633974 w 11447366"/>
              <a:gd name="connsiteY342" fmla="*/ 4466940 h 6417021"/>
              <a:gd name="connsiteX343" fmla="*/ 4502075 w 11447366"/>
              <a:gd name="connsiteY343" fmla="*/ 4493319 h 6417021"/>
              <a:gd name="connsiteX344" fmla="*/ 4633974 w 11447366"/>
              <a:gd name="connsiteY344" fmla="*/ 4466940 h 6417021"/>
              <a:gd name="connsiteX345" fmla="*/ 1019713 w 11447366"/>
              <a:gd name="connsiteY345" fmla="*/ 4440745 h 6417021"/>
              <a:gd name="connsiteX346" fmla="*/ 1012154 w 11447366"/>
              <a:gd name="connsiteY346" fmla="*/ 4450230 h 6417021"/>
              <a:gd name="connsiteX347" fmla="*/ 1003194 w 11447366"/>
              <a:gd name="connsiteY347" fmla="*/ 4449893 h 6417021"/>
              <a:gd name="connsiteX348" fmla="*/ 1000679 w 11447366"/>
              <a:gd name="connsiteY348" fmla="*/ 4446392 h 6417021"/>
              <a:gd name="connsiteX349" fmla="*/ 1007219 w 11447366"/>
              <a:gd name="connsiteY349" fmla="*/ 4441053 h 6417021"/>
              <a:gd name="connsiteX350" fmla="*/ 1021320 w 11447366"/>
              <a:gd name="connsiteY350" fmla="*/ 4438863 h 6417021"/>
              <a:gd name="connsiteX351" fmla="*/ 1022326 w 11447366"/>
              <a:gd name="connsiteY351" fmla="*/ 4440442 h 6417021"/>
              <a:gd name="connsiteX352" fmla="*/ 1022241 w 11447366"/>
              <a:gd name="connsiteY352" fmla="*/ 4440628 h 6417021"/>
              <a:gd name="connsiteX353" fmla="*/ 1021224 w 11447366"/>
              <a:gd name="connsiteY353" fmla="*/ 4438847 h 6417021"/>
              <a:gd name="connsiteX354" fmla="*/ 1022211 w 11447366"/>
              <a:gd name="connsiteY354" fmla="*/ 4440683 h 6417021"/>
              <a:gd name="connsiteX355" fmla="*/ 1019713 w 11447366"/>
              <a:gd name="connsiteY355" fmla="*/ 4440745 h 6417021"/>
              <a:gd name="connsiteX356" fmla="*/ 4805444 w 11447366"/>
              <a:gd name="connsiteY356" fmla="*/ 4427371 h 6417021"/>
              <a:gd name="connsiteX357" fmla="*/ 4805444 w 11447366"/>
              <a:gd name="connsiteY357" fmla="*/ 4427371 h 6417021"/>
              <a:gd name="connsiteX358" fmla="*/ 1295854 w 11447366"/>
              <a:gd name="connsiteY358" fmla="*/ 4399830 h 6417021"/>
              <a:gd name="connsiteX359" fmla="*/ 1309445 w 11447366"/>
              <a:gd name="connsiteY359" fmla="*/ 4410261 h 6417021"/>
              <a:gd name="connsiteX360" fmla="*/ 1303439 w 11447366"/>
              <a:gd name="connsiteY360" fmla="*/ 4416574 h 6417021"/>
              <a:gd name="connsiteX361" fmla="*/ 1288285 w 11447366"/>
              <a:gd name="connsiteY361" fmla="*/ 4406542 h 6417021"/>
              <a:gd name="connsiteX362" fmla="*/ 1295854 w 11447366"/>
              <a:gd name="connsiteY362" fmla="*/ 4399830 h 6417021"/>
              <a:gd name="connsiteX363" fmla="*/ 3578783 w 11447366"/>
              <a:gd name="connsiteY363" fmla="*/ 4393777 h 6417021"/>
              <a:gd name="connsiteX364" fmla="*/ 3697492 w 11447366"/>
              <a:gd name="connsiteY364" fmla="*/ 4414181 h 6417021"/>
              <a:gd name="connsiteX365" fmla="*/ 3763441 w 11447366"/>
              <a:gd name="connsiteY365" fmla="*/ 4427370 h 6417021"/>
              <a:gd name="connsiteX366" fmla="*/ 3671113 w 11447366"/>
              <a:gd name="connsiteY366" fmla="*/ 4427370 h 6417021"/>
              <a:gd name="connsiteX367" fmla="*/ 3552404 w 11447366"/>
              <a:gd name="connsiteY367" fmla="*/ 4400991 h 6417021"/>
              <a:gd name="connsiteX368" fmla="*/ 3578783 w 11447366"/>
              <a:gd name="connsiteY368" fmla="*/ 4393777 h 6417021"/>
              <a:gd name="connsiteX369" fmla="*/ 3435344 w 11447366"/>
              <a:gd name="connsiteY369" fmla="*/ 4390068 h 6417021"/>
              <a:gd name="connsiteX370" fmla="*/ 3539214 w 11447366"/>
              <a:gd name="connsiteY370" fmla="*/ 4414180 h 6417021"/>
              <a:gd name="connsiteX371" fmla="*/ 3671113 w 11447366"/>
              <a:gd name="connsiteY371" fmla="*/ 4466941 h 6417021"/>
              <a:gd name="connsiteX372" fmla="*/ 3644732 w 11447366"/>
              <a:gd name="connsiteY372" fmla="*/ 4493319 h 6417021"/>
              <a:gd name="connsiteX373" fmla="*/ 3552404 w 11447366"/>
              <a:gd name="connsiteY373" fmla="*/ 4466941 h 6417021"/>
              <a:gd name="connsiteX374" fmla="*/ 3407314 w 11447366"/>
              <a:gd name="connsiteY374" fmla="*/ 4400991 h 6417021"/>
              <a:gd name="connsiteX375" fmla="*/ 3435344 w 11447366"/>
              <a:gd name="connsiteY375" fmla="*/ 4390068 h 6417021"/>
              <a:gd name="connsiteX376" fmla="*/ 503898 w 11447366"/>
              <a:gd name="connsiteY376" fmla="*/ 4380147 h 6417021"/>
              <a:gd name="connsiteX377" fmla="*/ 511607 w 11447366"/>
              <a:gd name="connsiteY377" fmla="*/ 4382747 h 6417021"/>
              <a:gd name="connsiteX378" fmla="*/ 510698 w 11447366"/>
              <a:gd name="connsiteY378" fmla="*/ 4385817 h 6417021"/>
              <a:gd name="connsiteX379" fmla="*/ 502224 w 11447366"/>
              <a:gd name="connsiteY379" fmla="*/ 4383684 h 6417021"/>
              <a:gd name="connsiteX380" fmla="*/ 503898 w 11447366"/>
              <a:gd name="connsiteY380" fmla="*/ 4380147 h 6417021"/>
              <a:gd name="connsiteX381" fmla="*/ 3486455 w 11447366"/>
              <a:gd name="connsiteY381" fmla="*/ 4374611 h 6417021"/>
              <a:gd name="connsiteX382" fmla="*/ 3486455 w 11447366"/>
              <a:gd name="connsiteY382" fmla="*/ 4374611 h 6417021"/>
              <a:gd name="connsiteX383" fmla="*/ 3130328 w 11447366"/>
              <a:gd name="connsiteY383" fmla="*/ 4374611 h 6417021"/>
              <a:gd name="connsiteX384" fmla="*/ 3130328 w 11447366"/>
              <a:gd name="connsiteY384" fmla="*/ 4374611 h 6417021"/>
              <a:gd name="connsiteX385" fmla="*/ 4620784 w 11447366"/>
              <a:gd name="connsiteY385" fmla="*/ 4374610 h 6417021"/>
              <a:gd name="connsiteX386" fmla="*/ 4568023 w 11447366"/>
              <a:gd name="connsiteY386" fmla="*/ 4414181 h 6417021"/>
              <a:gd name="connsiteX387" fmla="*/ 4488886 w 11447366"/>
              <a:gd name="connsiteY387" fmla="*/ 4414180 h 6417021"/>
              <a:gd name="connsiteX388" fmla="*/ 4620784 w 11447366"/>
              <a:gd name="connsiteY388" fmla="*/ 4374610 h 6417021"/>
              <a:gd name="connsiteX389" fmla="*/ 12663 w 11447366"/>
              <a:gd name="connsiteY389" fmla="*/ 4374464 h 6417021"/>
              <a:gd name="connsiteX390" fmla="*/ 8246 w 11447366"/>
              <a:gd name="connsiteY390" fmla="*/ 4376535 h 6417021"/>
              <a:gd name="connsiteX391" fmla="*/ 15882 w 11447366"/>
              <a:gd name="connsiteY391" fmla="*/ 4392716 h 6417021"/>
              <a:gd name="connsiteX392" fmla="*/ 26625 w 11447366"/>
              <a:gd name="connsiteY392" fmla="*/ 4386514 h 6417021"/>
              <a:gd name="connsiteX393" fmla="*/ 12663 w 11447366"/>
              <a:gd name="connsiteY393" fmla="*/ 4374464 h 6417021"/>
              <a:gd name="connsiteX394" fmla="*/ 3603621 w 11447366"/>
              <a:gd name="connsiteY394" fmla="*/ 4371509 h 6417021"/>
              <a:gd name="connsiteX395" fmla="*/ 3652976 w 11447366"/>
              <a:gd name="connsiteY395" fmla="*/ 4384503 h 6417021"/>
              <a:gd name="connsiteX396" fmla="*/ 3868960 w 11447366"/>
              <a:gd name="connsiteY396" fmla="*/ 4427371 h 6417021"/>
              <a:gd name="connsiteX397" fmla="*/ 4079999 w 11447366"/>
              <a:gd name="connsiteY397" fmla="*/ 4440560 h 6417021"/>
              <a:gd name="connsiteX398" fmla="*/ 4211897 w 11447366"/>
              <a:gd name="connsiteY398" fmla="*/ 4440559 h 6417021"/>
              <a:gd name="connsiteX399" fmla="*/ 4330606 w 11447366"/>
              <a:gd name="connsiteY399" fmla="*/ 4427371 h 6417021"/>
              <a:gd name="connsiteX400" fmla="*/ 4264658 w 11447366"/>
              <a:gd name="connsiteY400" fmla="*/ 4466941 h 6417021"/>
              <a:gd name="connsiteX401" fmla="*/ 4132759 w 11447366"/>
              <a:gd name="connsiteY401" fmla="*/ 4480130 h 6417021"/>
              <a:gd name="connsiteX402" fmla="*/ 3882152 w 11447366"/>
              <a:gd name="connsiteY402" fmla="*/ 4440559 h 6417021"/>
              <a:gd name="connsiteX403" fmla="*/ 3657923 w 11447366"/>
              <a:gd name="connsiteY403" fmla="*/ 4387799 h 6417021"/>
              <a:gd name="connsiteX404" fmla="*/ 4942288 w 11447366"/>
              <a:gd name="connsiteY404" fmla="*/ 4359978 h 6417021"/>
              <a:gd name="connsiteX405" fmla="*/ 4897772 w 11447366"/>
              <a:gd name="connsiteY405" fmla="*/ 4387799 h 6417021"/>
              <a:gd name="connsiteX406" fmla="*/ 4937342 w 11447366"/>
              <a:gd name="connsiteY406" fmla="*/ 4361421 h 6417021"/>
              <a:gd name="connsiteX407" fmla="*/ 4942288 w 11447366"/>
              <a:gd name="connsiteY407" fmla="*/ 4359978 h 6417021"/>
              <a:gd name="connsiteX408" fmla="*/ 1267088 w 11447366"/>
              <a:gd name="connsiteY408" fmla="*/ 4340621 h 6417021"/>
              <a:gd name="connsiteX409" fmla="*/ 1263594 w 11447366"/>
              <a:gd name="connsiteY409" fmla="*/ 4376454 h 6417021"/>
              <a:gd name="connsiteX410" fmla="*/ 1246832 w 11447366"/>
              <a:gd name="connsiteY410" fmla="*/ 4388197 h 6417021"/>
              <a:gd name="connsiteX411" fmla="*/ 1250355 w 11447366"/>
              <a:gd name="connsiteY411" fmla="*/ 4348385 h 6417021"/>
              <a:gd name="connsiteX412" fmla="*/ 1267088 w 11447366"/>
              <a:gd name="connsiteY412" fmla="*/ 4340621 h 6417021"/>
              <a:gd name="connsiteX413" fmla="*/ 115254 w 11447366"/>
              <a:gd name="connsiteY413" fmla="*/ 4336598 h 6417021"/>
              <a:gd name="connsiteX414" fmla="*/ 111601 w 11447366"/>
              <a:gd name="connsiteY414" fmla="*/ 4339069 h 6417021"/>
              <a:gd name="connsiteX415" fmla="*/ 114308 w 11447366"/>
              <a:gd name="connsiteY415" fmla="*/ 4344928 h 6417021"/>
              <a:gd name="connsiteX416" fmla="*/ 121103 w 11447366"/>
              <a:gd name="connsiteY416" fmla="*/ 4339965 h 6417021"/>
              <a:gd name="connsiteX417" fmla="*/ 115254 w 11447366"/>
              <a:gd name="connsiteY417" fmla="*/ 4336598 h 6417021"/>
              <a:gd name="connsiteX418" fmla="*/ 3317871 w 11447366"/>
              <a:gd name="connsiteY418" fmla="*/ 4324531 h 6417021"/>
              <a:gd name="connsiteX419" fmla="*/ 3380935 w 11447366"/>
              <a:gd name="connsiteY419" fmla="*/ 4374611 h 6417021"/>
              <a:gd name="connsiteX420" fmla="*/ 3301795 w 11447366"/>
              <a:gd name="connsiteY420" fmla="*/ 4335041 h 6417021"/>
              <a:gd name="connsiteX421" fmla="*/ 3317871 w 11447366"/>
              <a:gd name="connsiteY421" fmla="*/ 4324531 h 6417021"/>
              <a:gd name="connsiteX422" fmla="*/ 464498 w 11447366"/>
              <a:gd name="connsiteY422" fmla="*/ 4322542 h 6417021"/>
              <a:gd name="connsiteX423" fmla="*/ 466209 w 11447366"/>
              <a:gd name="connsiteY423" fmla="*/ 4326249 h 6417021"/>
              <a:gd name="connsiteX424" fmla="*/ 457565 w 11447366"/>
              <a:gd name="connsiteY424" fmla="*/ 4327502 h 6417021"/>
              <a:gd name="connsiteX425" fmla="*/ 455534 w 11447366"/>
              <a:gd name="connsiteY425" fmla="*/ 4323940 h 6417021"/>
              <a:gd name="connsiteX426" fmla="*/ 464498 w 11447366"/>
              <a:gd name="connsiteY426" fmla="*/ 4322542 h 6417021"/>
              <a:gd name="connsiteX427" fmla="*/ 4264657 w 11447366"/>
              <a:gd name="connsiteY427" fmla="*/ 4321851 h 6417021"/>
              <a:gd name="connsiteX428" fmla="*/ 4264657 w 11447366"/>
              <a:gd name="connsiteY428" fmla="*/ 4321851 h 6417021"/>
              <a:gd name="connsiteX429" fmla="*/ 4389137 w 11447366"/>
              <a:gd name="connsiteY429" fmla="*/ 4316287 h 6417021"/>
              <a:gd name="connsiteX430" fmla="*/ 4396556 w 11447366"/>
              <a:gd name="connsiteY430" fmla="*/ 4321850 h 6417021"/>
              <a:gd name="connsiteX431" fmla="*/ 4389137 w 11447366"/>
              <a:gd name="connsiteY431" fmla="*/ 4316287 h 6417021"/>
              <a:gd name="connsiteX432" fmla="*/ 3423676 w 11447366"/>
              <a:gd name="connsiteY432" fmla="*/ 4311389 h 6417021"/>
              <a:gd name="connsiteX433" fmla="*/ 3433281 w 11447366"/>
              <a:gd name="connsiteY433" fmla="*/ 4312989 h 6417021"/>
              <a:gd name="connsiteX434" fmla="*/ 3526023 w 11447366"/>
              <a:gd name="connsiteY434" fmla="*/ 4348232 h 6417021"/>
              <a:gd name="connsiteX435" fmla="*/ 3591973 w 11447366"/>
              <a:gd name="connsiteY435" fmla="*/ 4368016 h 6417021"/>
              <a:gd name="connsiteX436" fmla="*/ 3603621 w 11447366"/>
              <a:gd name="connsiteY436" fmla="*/ 4371509 h 6417021"/>
              <a:gd name="connsiteX437" fmla="*/ 3548075 w 11447366"/>
              <a:gd name="connsiteY437" fmla="*/ 4356886 h 6417021"/>
              <a:gd name="connsiteX438" fmla="*/ 3446884 w 11447366"/>
              <a:gd name="connsiteY438" fmla="*/ 4321851 h 6417021"/>
              <a:gd name="connsiteX439" fmla="*/ 3697492 w 11447366"/>
              <a:gd name="connsiteY439" fmla="*/ 4308661 h 6417021"/>
              <a:gd name="connsiteX440" fmla="*/ 3789822 w 11447366"/>
              <a:gd name="connsiteY440" fmla="*/ 4321851 h 6417021"/>
              <a:gd name="connsiteX441" fmla="*/ 3908531 w 11447366"/>
              <a:gd name="connsiteY441" fmla="*/ 4348231 h 6417021"/>
              <a:gd name="connsiteX442" fmla="*/ 3855771 w 11447366"/>
              <a:gd name="connsiteY442" fmla="*/ 4348232 h 6417021"/>
              <a:gd name="connsiteX443" fmla="*/ 3697492 w 11447366"/>
              <a:gd name="connsiteY443" fmla="*/ 4308661 h 6417021"/>
              <a:gd name="connsiteX444" fmla="*/ 1244932 w 11447366"/>
              <a:gd name="connsiteY444" fmla="*/ 4295633 h 6417021"/>
              <a:gd name="connsiteX445" fmla="*/ 1252756 w 11447366"/>
              <a:gd name="connsiteY445" fmla="*/ 4314447 h 6417021"/>
              <a:gd name="connsiteX446" fmla="*/ 1237720 w 11447366"/>
              <a:gd name="connsiteY446" fmla="*/ 4325877 h 6417021"/>
              <a:gd name="connsiteX447" fmla="*/ 1221871 w 11447366"/>
              <a:gd name="connsiteY447" fmla="*/ 4300545 h 6417021"/>
              <a:gd name="connsiteX448" fmla="*/ 1244932 w 11447366"/>
              <a:gd name="connsiteY448" fmla="*/ 4295633 h 6417021"/>
              <a:gd name="connsiteX449" fmla="*/ 3196277 w 11447366"/>
              <a:gd name="connsiteY449" fmla="*/ 4295472 h 6417021"/>
              <a:gd name="connsiteX450" fmla="*/ 3196277 w 11447366"/>
              <a:gd name="connsiteY450" fmla="*/ 4295472 h 6417021"/>
              <a:gd name="connsiteX451" fmla="*/ 4909762 w 11447366"/>
              <a:gd name="connsiteY451" fmla="*/ 4282882 h 6417021"/>
              <a:gd name="connsiteX452" fmla="*/ 4897771 w 11447366"/>
              <a:gd name="connsiteY452" fmla="*/ 4288877 h 6417021"/>
              <a:gd name="connsiteX453" fmla="*/ 4884582 w 11447366"/>
              <a:gd name="connsiteY453" fmla="*/ 4295471 h 6417021"/>
              <a:gd name="connsiteX454" fmla="*/ 4902719 w 11447366"/>
              <a:gd name="connsiteY454" fmla="*/ 4283930 h 6417021"/>
              <a:gd name="connsiteX455" fmla="*/ 4910962 w 11447366"/>
              <a:gd name="connsiteY455" fmla="*/ 4282283 h 6417021"/>
              <a:gd name="connsiteX456" fmla="*/ 4912404 w 11447366"/>
              <a:gd name="connsiteY456" fmla="*/ 4282488 h 6417021"/>
              <a:gd name="connsiteX457" fmla="*/ 4909762 w 11447366"/>
              <a:gd name="connsiteY457" fmla="*/ 4282882 h 6417021"/>
              <a:gd name="connsiteX458" fmla="*/ 3671113 w 11447366"/>
              <a:gd name="connsiteY458" fmla="*/ 4269091 h 6417021"/>
              <a:gd name="connsiteX459" fmla="*/ 3671113 w 11447366"/>
              <a:gd name="connsiteY459" fmla="*/ 4269091 h 6417021"/>
              <a:gd name="connsiteX460" fmla="*/ 4976912 w 11447366"/>
              <a:gd name="connsiteY460" fmla="*/ 4269090 h 6417021"/>
              <a:gd name="connsiteX461" fmla="*/ 4976912 w 11447366"/>
              <a:gd name="connsiteY461" fmla="*/ 4269090 h 6417021"/>
              <a:gd name="connsiteX462" fmla="*/ 2932480 w 11447366"/>
              <a:gd name="connsiteY462" fmla="*/ 4255902 h 6417021"/>
              <a:gd name="connsiteX463" fmla="*/ 2985238 w 11447366"/>
              <a:gd name="connsiteY463" fmla="*/ 4295471 h 6417021"/>
              <a:gd name="connsiteX464" fmla="*/ 2932480 w 11447366"/>
              <a:gd name="connsiteY464" fmla="*/ 4255902 h 6417021"/>
              <a:gd name="connsiteX465" fmla="*/ 846507 w 11447366"/>
              <a:gd name="connsiteY465" fmla="*/ 4254516 h 6417021"/>
              <a:gd name="connsiteX466" fmla="*/ 857927 w 11447366"/>
              <a:gd name="connsiteY466" fmla="*/ 4288132 h 6417021"/>
              <a:gd name="connsiteX467" fmla="*/ 854438 w 11447366"/>
              <a:gd name="connsiteY467" fmla="*/ 4255496 h 6417021"/>
              <a:gd name="connsiteX468" fmla="*/ 846507 w 11447366"/>
              <a:gd name="connsiteY468" fmla="*/ 4254516 h 6417021"/>
              <a:gd name="connsiteX469" fmla="*/ 376337 w 11447366"/>
              <a:gd name="connsiteY469" fmla="*/ 4244686 h 6417021"/>
              <a:gd name="connsiteX470" fmla="*/ 373045 w 11447366"/>
              <a:gd name="connsiteY470" fmla="*/ 4246998 h 6417021"/>
              <a:gd name="connsiteX471" fmla="*/ 374751 w 11447366"/>
              <a:gd name="connsiteY471" fmla="*/ 4250251 h 6417021"/>
              <a:gd name="connsiteX472" fmla="*/ 380210 w 11447366"/>
              <a:gd name="connsiteY472" fmla="*/ 4246848 h 6417021"/>
              <a:gd name="connsiteX473" fmla="*/ 376337 w 11447366"/>
              <a:gd name="connsiteY473" fmla="*/ 4244686 h 6417021"/>
              <a:gd name="connsiteX474" fmla="*/ 5187949 w 11447366"/>
              <a:gd name="connsiteY474" fmla="*/ 4242712 h 6417021"/>
              <a:gd name="connsiteX475" fmla="*/ 5148381 w 11447366"/>
              <a:gd name="connsiteY475" fmla="*/ 4282282 h 6417021"/>
              <a:gd name="connsiteX476" fmla="*/ 5187949 w 11447366"/>
              <a:gd name="connsiteY476" fmla="*/ 4242712 h 6417021"/>
              <a:gd name="connsiteX477" fmla="*/ 3953871 w 11447366"/>
              <a:gd name="connsiteY477" fmla="*/ 4237148 h 6417021"/>
              <a:gd name="connsiteX478" fmla="*/ 3961290 w 11447366"/>
              <a:gd name="connsiteY478" fmla="*/ 4242712 h 6417021"/>
              <a:gd name="connsiteX479" fmla="*/ 3953871 w 11447366"/>
              <a:gd name="connsiteY479" fmla="*/ 4237148 h 6417021"/>
              <a:gd name="connsiteX480" fmla="*/ 1213163 w 11447366"/>
              <a:gd name="connsiteY480" fmla="*/ 4219132 h 6417021"/>
              <a:gd name="connsiteX481" fmla="*/ 1214188 w 11447366"/>
              <a:gd name="connsiteY481" fmla="*/ 4254116 h 6417021"/>
              <a:gd name="connsiteX482" fmla="*/ 1191246 w 11447366"/>
              <a:gd name="connsiteY482" fmla="*/ 4246028 h 6417021"/>
              <a:gd name="connsiteX483" fmla="*/ 1204677 w 11447366"/>
              <a:gd name="connsiteY483" fmla="*/ 4223964 h 6417021"/>
              <a:gd name="connsiteX484" fmla="*/ 1213125 w 11447366"/>
              <a:gd name="connsiteY484" fmla="*/ 4217432 h 6417021"/>
              <a:gd name="connsiteX485" fmla="*/ 1213158 w 11447366"/>
              <a:gd name="connsiteY485" fmla="*/ 4217459 h 6417021"/>
              <a:gd name="connsiteX486" fmla="*/ 1213971 w 11447366"/>
              <a:gd name="connsiteY486" fmla="*/ 4218672 h 6417021"/>
              <a:gd name="connsiteX487" fmla="*/ 1213163 w 11447366"/>
              <a:gd name="connsiteY487" fmla="*/ 4219132 h 6417021"/>
              <a:gd name="connsiteX488" fmla="*/ 1213133 w 11447366"/>
              <a:gd name="connsiteY488" fmla="*/ 4218104 h 6417021"/>
              <a:gd name="connsiteX489" fmla="*/ 1213903 w 11447366"/>
              <a:gd name="connsiteY489" fmla="*/ 4218602 h 6417021"/>
              <a:gd name="connsiteX490" fmla="*/ 3784051 w 11447366"/>
              <a:gd name="connsiteY490" fmla="*/ 4210766 h 6417021"/>
              <a:gd name="connsiteX491" fmla="*/ 3776632 w 11447366"/>
              <a:gd name="connsiteY491" fmla="*/ 4216332 h 6417021"/>
              <a:gd name="connsiteX492" fmla="*/ 3784051 w 11447366"/>
              <a:gd name="connsiteY492" fmla="*/ 4210766 h 6417021"/>
              <a:gd name="connsiteX493" fmla="*/ 10302330 w 11447366"/>
              <a:gd name="connsiteY493" fmla="*/ 4206040 h 6417021"/>
              <a:gd name="connsiteX494" fmla="*/ 10290112 w 11447366"/>
              <a:gd name="connsiteY494" fmla="*/ 4215204 h 6417021"/>
              <a:gd name="connsiteX495" fmla="*/ 10302330 w 11447366"/>
              <a:gd name="connsiteY495" fmla="*/ 4206040 h 6417021"/>
              <a:gd name="connsiteX496" fmla="*/ 4615013 w 11447366"/>
              <a:gd name="connsiteY496" fmla="*/ 4197577 h 6417021"/>
              <a:gd name="connsiteX497" fmla="*/ 4607593 w 11447366"/>
              <a:gd name="connsiteY497" fmla="*/ 4203141 h 6417021"/>
              <a:gd name="connsiteX498" fmla="*/ 4615013 w 11447366"/>
              <a:gd name="connsiteY498" fmla="*/ 4197577 h 6417021"/>
              <a:gd name="connsiteX499" fmla="*/ 3672912 w 11447366"/>
              <a:gd name="connsiteY499" fmla="*/ 4177363 h 6417021"/>
              <a:gd name="connsiteX500" fmla="*/ 3681005 w 11447366"/>
              <a:gd name="connsiteY500" fmla="*/ 4178412 h 6417021"/>
              <a:gd name="connsiteX501" fmla="*/ 3710681 w 11447366"/>
              <a:gd name="connsiteY501" fmla="*/ 4189952 h 6417021"/>
              <a:gd name="connsiteX502" fmla="*/ 3677295 w 11447366"/>
              <a:gd name="connsiteY502" fmla="*/ 4178823 h 6417021"/>
              <a:gd name="connsiteX503" fmla="*/ 2813771 w 11447366"/>
              <a:gd name="connsiteY503" fmla="*/ 4176763 h 6417021"/>
              <a:gd name="connsiteX504" fmla="*/ 2866529 w 11447366"/>
              <a:gd name="connsiteY504" fmla="*/ 4216331 h 6417021"/>
              <a:gd name="connsiteX505" fmla="*/ 2892908 w 11447366"/>
              <a:gd name="connsiteY505" fmla="*/ 4229523 h 6417021"/>
              <a:gd name="connsiteX506" fmla="*/ 2813771 w 11447366"/>
              <a:gd name="connsiteY506" fmla="*/ 4176763 h 6417021"/>
              <a:gd name="connsiteX507" fmla="*/ 4554835 w 11447366"/>
              <a:gd name="connsiteY507" fmla="*/ 4176762 h 6417021"/>
              <a:gd name="connsiteX508" fmla="*/ 4554835 w 11447366"/>
              <a:gd name="connsiteY508" fmla="*/ 4176762 h 6417021"/>
              <a:gd name="connsiteX509" fmla="*/ 4554835 w 11447366"/>
              <a:gd name="connsiteY509" fmla="*/ 4176762 h 6417021"/>
              <a:gd name="connsiteX510" fmla="*/ 4554835 w 11447366"/>
              <a:gd name="connsiteY510" fmla="*/ 4176762 h 6417021"/>
              <a:gd name="connsiteX511" fmla="*/ 3671113 w 11447366"/>
              <a:gd name="connsiteY511" fmla="*/ 4176762 h 6417021"/>
              <a:gd name="connsiteX512" fmla="*/ 3672912 w 11447366"/>
              <a:gd name="connsiteY512" fmla="*/ 4177363 h 6417021"/>
              <a:gd name="connsiteX513" fmla="*/ 3669876 w 11447366"/>
              <a:gd name="connsiteY513" fmla="*/ 4176969 h 6417021"/>
              <a:gd name="connsiteX514" fmla="*/ 3671113 w 11447366"/>
              <a:gd name="connsiteY514" fmla="*/ 4176762 h 6417021"/>
              <a:gd name="connsiteX515" fmla="*/ 5187949 w 11447366"/>
              <a:gd name="connsiteY515" fmla="*/ 4150382 h 6417021"/>
              <a:gd name="connsiteX516" fmla="*/ 5148380 w 11447366"/>
              <a:gd name="connsiteY516" fmla="*/ 4176763 h 6417021"/>
              <a:gd name="connsiteX517" fmla="*/ 5187949 w 11447366"/>
              <a:gd name="connsiteY517" fmla="*/ 4150382 h 6417021"/>
              <a:gd name="connsiteX518" fmla="*/ 6355009 w 11447366"/>
              <a:gd name="connsiteY518" fmla="*/ 4147529 h 6417021"/>
              <a:gd name="connsiteX519" fmla="*/ 6401641 w 11447366"/>
              <a:gd name="connsiteY519" fmla="*/ 4236926 h 6417021"/>
              <a:gd name="connsiteX520" fmla="*/ 6379914 w 11447366"/>
              <a:gd name="connsiteY520" fmla="*/ 4150033 h 6417021"/>
              <a:gd name="connsiteX521" fmla="*/ 6355009 w 11447366"/>
              <a:gd name="connsiteY521" fmla="*/ 4147529 h 6417021"/>
              <a:gd name="connsiteX522" fmla="*/ 4494426 w 11447366"/>
              <a:gd name="connsiteY522" fmla="*/ 4127343 h 6417021"/>
              <a:gd name="connsiteX523" fmla="*/ 4495893 w 11447366"/>
              <a:gd name="connsiteY523" fmla="*/ 4128124 h 6417021"/>
              <a:gd name="connsiteX524" fmla="*/ 4462507 w 11447366"/>
              <a:gd name="connsiteY524" fmla="*/ 4150383 h 6417021"/>
              <a:gd name="connsiteX525" fmla="*/ 4409746 w 11447366"/>
              <a:gd name="connsiteY525" fmla="*/ 4150382 h 6417021"/>
              <a:gd name="connsiteX526" fmla="*/ 4291038 w 11447366"/>
              <a:gd name="connsiteY526" fmla="*/ 4176763 h 6417021"/>
              <a:gd name="connsiteX527" fmla="*/ 4079999 w 11447366"/>
              <a:gd name="connsiteY527" fmla="*/ 4176762 h 6417021"/>
              <a:gd name="connsiteX528" fmla="*/ 4094427 w 11447366"/>
              <a:gd name="connsiteY528" fmla="*/ 4169137 h 6417021"/>
              <a:gd name="connsiteX529" fmla="*/ 4108270 w 11447366"/>
              <a:gd name="connsiteY529" fmla="*/ 4167428 h 6417021"/>
              <a:gd name="connsiteX530" fmla="*/ 4184282 w 11447366"/>
              <a:gd name="connsiteY530" fmla="*/ 4168930 h 6417021"/>
              <a:gd name="connsiteX531" fmla="*/ 4291038 w 11447366"/>
              <a:gd name="connsiteY531" fmla="*/ 4163571 h 6417021"/>
              <a:gd name="connsiteX532" fmla="*/ 4399159 w 11447366"/>
              <a:gd name="connsiteY532" fmla="*/ 4148836 h 6417021"/>
              <a:gd name="connsiteX533" fmla="*/ 3532206 w 11447366"/>
              <a:gd name="connsiteY533" fmla="*/ 4120500 h 6417021"/>
              <a:gd name="connsiteX534" fmla="*/ 3565593 w 11447366"/>
              <a:gd name="connsiteY534" fmla="*/ 4137192 h 6417021"/>
              <a:gd name="connsiteX535" fmla="*/ 3526023 w 11447366"/>
              <a:gd name="connsiteY535" fmla="*/ 4124004 h 6417021"/>
              <a:gd name="connsiteX536" fmla="*/ 3532206 w 11447366"/>
              <a:gd name="connsiteY536" fmla="*/ 4120500 h 6417021"/>
              <a:gd name="connsiteX537" fmla="*/ 611894 w 11447366"/>
              <a:gd name="connsiteY537" fmla="*/ 4114504 h 6417021"/>
              <a:gd name="connsiteX538" fmla="*/ 610281 w 11447366"/>
              <a:gd name="connsiteY538" fmla="*/ 4116928 h 6417021"/>
              <a:gd name="connsiteX539" fmla="*/ 614384 w 11447366"/>
              <a:gd name="connsiteY539" fmla="*/ 4117054 h 6417021"/>
              <a:gd name="connsiteX540" fmla="*/ 3230900 w 11447366"/>
              <a:gd name="connsiteY540" fmla="*/ 4095975 h 6417021"/>
              <a:gd name="connsiteX541" fmla="*/ 3262226 w 11447366"/>
              <a:gd name="connsiteY541" fmla="*/ 4110814 h 6417021"/>
              <a:gd name="connsiteX542" fmla="*/ 3407314 w 11447366"/>
              <a:gd name="connsiteY542" fmla="*/ 4189953 h 6417021"/>
              <a:gd name="connsiteX543" fmla="*/ 3446884 w 11447366"/>
              <a:gd name="connsiteY543" fmla="*/ 4229522 h 6417021"/>
              <a:gd name="connsiteX544" fmla="*/ 3380935 w 11447366"/>
              <a:gd name="connsiteY544" fmla="*/ 4216332 h 6417021"/>
              <a:gd name="connsiteX545" fmla="*/ 3262226 w 11447366"/>
              <a:gd name="connsiteY545" fmla="*/ 4150382 h 6417021"/>
              <a:gd name="connsiteX546" fmla="*/ 3209467 w 11447366"/>
              <a:gd name="connsiteY546" fmla="*/ 4110814 h 6417021"/>
              <a:gd name="connsiteX547" fmla="*/ 3230900 w 11447366"/>
              <a:gd name="connsiteY547" fmla="*/ 4095975 h 6417021"/>
              <a:gd name="connsiteX548" fmla="*/ 709501 w 11447366"/>
              <a:gd name="connsiteY548" fmla="*/ 4092169 h 6417021"/>
              <a:gd name="connsiteX549" fmla="*/ 704046 w 11447366"/>
              <a:gd name="connsiteY549" fmla="*/ 4098493 h 6417021"/>
              <a:gd name="connsiteX550" fmla="*/ 711748 w 11447366"/>
              <a:gd name="connsiteY550" fmla="*/ 4107760 h 6417021"/>
              <a:gd name="connsiteX551" fmla="*/ 718571 w 11447366"/>
              <a:gd name="connsiteY551" fmla="*/ 4100414 h 6417021"/>
              <a:gd name="connsiteX552" fmla="*/ 709501 w 11447366"/>
              <a:gd name="connsiteY552" fmla="*/ 4092169 h 6417021"/>
              <a:gd name="connsiteX553" fmla="*/ 4617174 w 11447366"/>
              <a:gd name="connsiteY553" fmla="*/ 4089223 h 6417021"/>
              <a:gd name="connsiteX554" fmla="*/ 4617487 w 11447366"/>
              <a:gd name="connsiteY554" fmla="*/ 4089379 h 6417021"/>
              <a:gd name="connsiteX555" fmla="*/ 4615615 w 11447366"/>
              <a:gd name="connsiteY555" fmla="*/ 4089846 h 6417021"/>
              <a:gd name="connsiteX556" fmla="*/ 606290 w 11447366"/>
              <a:gd name="connsiteY556" fmla="*/ 4086183 h 6417021"/>
              <a:gd name="connsiteX557" fmla="*/ 601759 w 11447366"/>
              <a:gd name="connsiteY557" fmla="*/ 4088472 h 6417021"/>
              <a:gd name="connsiteX558" fmla="*/ 603165 w 11447366"/>
              <a:gd name="connsiteY558" fmla="*/ 4096293 h 6417021"/>
              <a:gd name="connsiteX559" fmla="*/ 607714 w 11447366"/>
              <a:gd name="connsiteY559" fmla="*/ 4094500 h 6417021"/>
              <a:gd name="connsiteX560" fmla="*/ 606290 w 11447366"/>
              <a:gd name="connsiteY560" fmla="*/ 4086183 h 6417021"/>
              <a:gd name="connsiteX561" fmla="*/ 3404421 w 11447366"/>
              <a:gd name="connsiteY561" fmla="*/ 4065775 h 6417021"/>
              <a:gd name="connsiteX562" fmla="*/ 3405666 w 11447366"/>
              <a:gd name="connsiteY562" fmla="*/ 4066297 h 6417021"/>
              <a:gd name="connsiteX563" fmla="*/ 3446884 w 11447366"/>
              <a:gd name="connsiteY563" fmla="*/ 4097623 h 6417021"/>
              <a:gd name="connsiteX564" fmla="*/ 10333556 w 11447366"/>
              <a:gd name="connsiteY564" fmla="*/ 4041416 h 6417021"/>
              <a:gd name="connsiteX565" fmla="*/ 10268385 w 11447366"/>
              <a:gd name="connsiteY565" fmla="*/ 4171756 h 6417021"/>
              <a:gd name="connsiteX566" fmla="*/ 10290112 w 11447366"/>
              <a:gd name="connsiteY566" fmla="*/ 4106587 h 6417021"/>
              <a:gd name="connsiteX567" fmla="*/ 10333556 w 11447366"/>
              <a:gd name="connsiteY567" fmla="*/ 4041416 h 6417021"/>
              <a:gd name="connsiteX568" fmla="*/ 1181671 w 11447366"/>
              <a:gd name="connsiteY568" fmla="*/ 4041371 h 6417021"/>
              <a:gd name="connsiteX569" fmla="*/ 1181698 w 11447366"/>
              <a:gd name="connsiteY569" fmla="*/ 4041375 h 6417021"/>
              <a:gd name="connsiteX570" fmla="*/ 1181700 w 11447366"/>
              <a:gd name="connsiteY570" fmla="*/ 4041430 h 6417021"/>
              <a:gd name="connsiteX571" fmla="*/ 1181691 w 11447366"/>
              <a:gd name="connsiteY571" fmla="*/ 4041122 h 6417021"/>
              <a:gd name="connsiteX572" fmla="*/ 1181825 w 11447366"/>
              <a:gd name="connsiteY572" fmla="*/ 4041392 h 6417021"/>
              <a:gd name="connsiteX573" fmla="*/ 1181698 w 11447366"/>
              <a:gd name="connsiteY573" fmla="*/ 4041375 h 6417021"/>
              <a:gd name="connsiteX574" fmla="*/ 1180949 w 11447366"/>
              <a:gd name="connsiteY574" fmla="*/ 4039622 h 6417021"/>
              <a:gd name="connsiteX575" fmla="*/ 1181665 w 11447366"/>
              <a:gd name="connsiteY575" fmla="*/ 4040223 h 6417021"/>
              <a:gd name="connsiteX576" fmla="*/ 1181691 w 11447366"/>
              <a:gd name="connsiteY576" fmla="*/ 4041122 h 6417021"/>
              <a:gd name="connsiteX577" fmla="*/ 1180775 w 11447366"/>
              <a:gd name="connsiteY577" fmla="*/ 4039563 h 6417021"/>
              <a:gd name="connsiteX578" fmla="*/ 1181671 w 11447366"/>
              <a:gd name="connsiteY578" fmla="*/ 4041371 h 6417021"/>
              <a:gd name="connsiteX579" fmla="*/ 1180321 w 11447366"/>
              <a:gd name="connsiteY579" fmla="*/ 4041198 h 6417021"/>
              <a:gd name="connsiteX580" fmla="*/ 1180702 w 11447366"/>
              <a:gd name="connsiteY580" fmla="*/ 4039416 h 6417021"/>
              <a:gd name="connsiteX581" fmla="*/ 1180794 w 11447366"/>
              <a:gd name="connsiteY581" fmla="*/ 4039493 h 6417021"/>
              <a:gd name="connsiteX582" fmla="*/ 1180775 w 11447366"/>
              <a:gd name="connsiteY582" fmla="*/ 4039563 h 6417021"/>
              <a:gd name="connsiteX583" fmla="*/ 1180827 w 11447366"/>
              <a:gd name="connsiteY583" fmla="*/ 4039377 h 6417021"/>
              <a:gd name="connsiteX584" fmla="*/ 1180949 w 11447366"/>
              <a:gd name="connsiteY584" fmla="*/ 4039622 h 6417021"/>
              <a:gd name="connsiteX585" fmla="*/ 1180794 w 11447366"/>
              <a:gd name="connsiteY585" fmla="*/ 4039493 h 6417021"/>
              <a:gd name="connsiteX586" fmla="*/ 835371 w 11447366"/>
              <a:gd name="connsiteY586" fmla="*/ 4036132 h 6417021"/>
              <a:gd name="connsiteX587" fmla="*/ 845693 w 11447366"/>
              <a:gd name="connsiteY587" fmla="*/ 4075844 h 6417021"/>
              <a:gd name="connsiteX588" fmla="*/ 851949 w 11447366"/>
              <a:gd name="connsiteY588" fmla="*/ 4071780 h 6417021"/>
              <a:gd name="connsiteX589" fmla="*/ 835371 w 11447366"/>
              <a:gd name="connsiteY589" fmla="*/ 4036132 h 6417021"/>
              <a:gd name="connsiteX590" fmla="*/ 3196277 w 11447366"/>
              <a:gd name="connsiteY590" fmla="*/ 4018484 h 6417021"/>
              <a:gd name="connsiteX591" fmla="*/ 3209467 w 11447366"/>
              <a:gd name="connsiteY591" fmla="*/ 4031674 h 6417021"/>
              <a:gd name="connsiteX592" fmla="*/ 3196277 w 11447366"/>
              <a:gd name="connsiteY592" fmla="*/ 4018484 h 6417021"/>
              <a:gd name="connsiteX593" fmla="*/ 2650752 w 11447366"/>
              <a:gd name="connsiteY593" fmla="*/ 4006117 h 6417021"/>
              <a:gd name="connsiteX594" fmla="*/ 2708250 w 11447366"/>
              <a:gd name="connsiteY594" fmla="*/ 4058053 h 6417021"/>
              <a:gd name="connsiteX595" fmla="*/ 2655490 w 11447366"/>
              <a:gd name="connsiteY595" fmla="*/ 4031674 h 6417021"/>
              <a:gd name="connsiteX596" fmla="*/ 2650752 w 11447366"/>
              <a:gd name="connsiteY596" fmla="*/ 4006117 h 6417021"/>
              <a:gd name="connsiteX597" fmla="*/ 4963721 w 11447366"/>
              <a:gd name="connsiteY597" fmla="*/ 3992105 h 6417021"/>
              <a:gd name="connsiteX598" fmla="*/ 4924153 w 11447366"/>
              <a:gd name="connsiteY598" fmla="*/ 4044862 h 6417021"/>
              <a:gd name="connsiteX599" fmla="*/ 4845012 w 11447366"/>
              <a:gd name="connsiteY599" fmla="*/ 4084433 h 6417021"/>
              <a:gd name="connsiteX600" fmla="*/ 4805444 w 11447366"/>
              <a:gd name="connsiteY600" fmla="*/ 4097623 h 6417021"/>
              <a:gd name="connsiteX601" fmla="*/ 4884581 w 11447366"/>
              <a:gd name="connsiteY601" fmla="*/ 4044862 h 6417021"/>
              <a:gd name="connsiteX602" fmla="*/ 4963721 w 11447366"/>
              <a:gd name="connsiteY602" fmla="*/ 3992105 h 6417021"/>
              <a:gd name="connsiteX603" fmla="*/ 2747821 w 11447366"/>
              <a:gd name="connsiteY603" fmla="*/ 3992104 h 6417021"/>
              <a:gd name="connsiteX604" fmla="*/ 2787389 w 11447366"/>
              <a:gd name="connsiteY604" fmla="*/ 4031674 h 6417021"/>
              <a:gd name="connsiteX605" fmla="*/ 2747821 w 11447366"/>
              <a:gd name="connsiteY605" fmla="*/ 3992104 h 6417021"/>
              <a:gd name="connsiteX606" fmla="*/ 417323 w 11447366"/>
              <a:gd name="connsiteY606" fmla="*/ 3983086 h 6417021"/>
              <a:gd name="connsiteX607" fmla="*/ 418406 w 11447366"/>
              <a:gd name="connsiteY607" fmla="*/ 3984146 h 6417021"/>
              <a:gd name="connsiteX608" fmla="*/ 418329 w 11447366"/>
              <a:gd name="connsiteY608" fmla="*/ 3984565 h 6417021"/>
              <a:gd name="connsiteX609" fmla="*/ 4910962 w 11447366"/>
              <a:gd name="connsiteY609" fmla="*/ 3978913 h 6417021"/>
              <a:gd name="connsiteX610" fmla="*/ 4726303 w 11447366"/>
              <a:gd name="connsiteY610" fmla="*/ 4071244 h 6417021"/>
              <a:gd name="connsiteX611" fmla="*/ 4686735 w 11447366"/>
              <a:gd name="connsiteY611" fmla="*/ 4084432 h 6417021"/>
              <a:gd name="connsiteX612" fmla="*/ 4726303 w 11447366"/>
              <a:gd name="connsiteY612" fmla="*/ 4044862 h 6417021"/>
              <a:gd name="connsiteX613" fmla="*/ 4792253 w 11447366"/>
              <a:gd name="connsiteY613" fmla="*/ 4018483 h 6417021"/>
              <a:gd name="connsiteX614" fmla="*/ 4910962 w 11447366"/>
              <a:gd name="connsiteY614" fmla="*/ 3978913 h 6417021"/>
              <a:gd name="connsiteX615" fmla="*/ 412726 w 11447366"/>
              <a:gd name="connsiteY615" fmla="*/ 3962794 h 6417021"/>
              <a:gd name="connsiteX616" fmla="*/ 411129 w 11447366"/>
              <a:gd name="connsiteY616" fmla="*/ 3973987 h 6417021"/>
              <a:gd name="connsiteX617" fmla="*/ 417323 w 11447366"/>
              <a:gd name="connsiteY617" fmla="*/ 3983086 h 6417021"/>
              <a:gd name="connsiteX618" fmla="*/ 417051 w 11447366"/>
              <a:gd name="connsiteY618" fmla="*/ 3982821 h 6417021"/>
              <a:gd name="connsiteX619" fmla="*/ 418329 w 11447366"/>
              <a:gd name="connsiteY619" fmla="*/ 3984565 h 6417021"/>
              <a:gd name="connsiteX620" fmla="*/ 417064 w 11447366"/>
              <a:gd name="connsiteY620" fmla="*/ 3982862 h 6417021"/>
              <a:gd name="connsiteX621" fmla="*/ 409416 w 11447366"/>
              <a:gd name="connsiteY621" fmla="*/ 4007355 h 6417021"/>
              <a:gd name="connsiteX622" fmla="*/ 393997 w 11447366"/>
              <a:gd name="connsiteY622" fmla="*/ 3963037 h 6417021"/>
              <a:gd name="connsiteX623" fmla="*/ 412955 w 11447366"/>
              <a:gd name="connsiteY623" fmla="*/ 3961193 h 6417021"/>
              <a:gd name="connsiteX624" fmla="*/ 413082 w 11447366"/>
              <a:gd name="connsiteY624" fmla="*/ 3961339 h 6417021"/>
              <a:gd name="connsiteX625" fmla="*/ 414147 w 11447366"/>
              <a:gd name="connsiteY625" fmla="*/ 3962775 h 6417021"/>
              <a:gd name="connsiteX626" fmla="*/ 412726 w 11447366"/>
              <a:gd name="connsiteY626" fmla="*/ 3962794 h 6417021"/>
              <a:gd name="connsiteX627" fmla="*/ 2613860 w 11447366"/>
              <a:gd name="connsiteY627" fmla="*/ 3960366 h 6417021"/>
              <a:gd name="connsiteX628" fmla="*/ 2615920 w 11447366"/>
              <a:gd name="connsiteY628" fmla="*/ 3965724 h 6417021"/>
              <a:gd name="connsiteX629" fmla="*/ 2602731 w 11447366"/>
              <a:gd name="connsiteY629" fmla="*/ 3978914 h 6417021"/>
              <a:gd name="connsiteX630" fmla="*/ 2613860 w 11447366"/>
              <a:gd name="connsiteY630" fmla="*/ 3960366 h 6417021"/>
              <a:gd name="connsiteX631" fmla="*/ 5042862 w 11447366"/>
              <a:gd name="connsiteY631" fmla="*/ 3952534 h 6417021"/>
              <a:gd name="connsiteX632" fmla="*/ 5042862 w 11447366"/>
              <a:gd name="connsiteY632" fmla="*/ 3952534 h 6417021"/>
              <a:gd name="connsiteX633" fmla="*/ 6119238 w 11447366"/>
              <a:gd name="connsiteY633" fmla="*/ 3932801 h 6417021"/>
              <a:gd name="connsiteX634" fmla="*/ 6119238 w 11447366"/>
              <a:gd name="connsiteY634" fmla="*/ 3932801 h 6417021"/>
              <a:gd name="connsiteX635" fmla="*/ 1203766 w 11447366"/>
              <a:gd name="connsiteY635" fmla="*/ 3916739 h 6417021"/>
              <a:gd name="connsiteX636" fmla="*/ 1204804 w 11447366"/>
              <a:gd name="connsiteY636" fmla="*/ 3917617 h 6417021"/>
              <a:gd name="connsiteX637" fmla="*/ 1204558 w 11447366"/>
              <a:gd name="connsiteY637" fmla="*/ 3917952 h 6417021"/>
              <a:gd name="connsiteX638" fmla="*/ 1203766 w 11447366"/>
              <a:gd name="connsiteY638" fmla="*/ 3916739 h 6417021"/>
              <a:gd name="connsiteX639" fmla="*/ 1203560 w 11447366"/>
              <a:gd name="connsiteY639" fmla="*/ 3916668 h 6417021"/>
              <a:gd name="connsiteX640" fmla="*/ 1204433 w 11447366"/>
              <a:gd name="connsiteY640" fmla="*/ 3917991 h 6417021"/>
              <a:gd name="connsiteX641" fmla="*/ 1203267 w 11447366"/>
              <a:gd name="connsiteY641" fmla="*/ 3917524 h 6417021"/>
              <a:gd name="connsiteX642" fmla="*/ 1157588 w 11447366"/>
              <a:gd name="connsiteY642" fmla="*/ 3899193 h 6417021"/>
              <a:gd name="connsiteX643" fmla="*/ 1203267 w 11447366"/>
              <a:gd name="connsiteY643" fmla="*/ 3917524 h 6417021"/>
              <a:gd name="connsiteX644" fmla="*/ 1200323 w 11447366"/>
              <a:gd name="connsiteY644" fmla="*/ 3926128 h 6417021"/>
              <a:gd name="connsiteX645" fmla="*/ 1260135 w 11447366"/>
              <a:gd name="connsiteY645" fmla="*/ 4080163 h 6417021"/>
              <a:gd name="connsiteX646" fmla="*/ 1267345 w 11447366"/>
              <a:gd name="connsiteY646" fmla="*/ 4030429 h 6417021"/>
              <a:gd name="connsiteX647" fmla="*/ 1282411 w 11447366"/>
              <a:gd name="connsiteY647" fmla="*/ 4048613 h 6417021"/>
              <a:gd name="connsiteX648" fmla="*/ 1304321 w 11447366"/>
              <a:gd name="connsiteY648" fmla="*/ 4117825 h 6417021"/>
              <a:gd name="connsiteX649" fmla="*/ 1318068 w 11447366"/>
              <a:gd name="connsiteY649" fmla="*/ 4203201 h 6417021"/>
              <a:gd name="connsiteX650" fmla="*/ 1295799 w 11447366"/>
              <a:gd name="connsiteY650" fmla="*/ 4232878 h 6417021"/>
              <a:gd name="connsiteX651" fmla="*/ 1303940 w 11447366"/>
              <a:gd name="connsiteY651" fmla="*/ 4268116 h 6417021"/>
              <a:gd name="connsiteX652" fmla="*/ 1324577 w 11447366"/>
              <a:gd name="connsiteY652" fmla="*/ 4315682 h 6417021"/>
              <a:gd name="connsiteX653" fmla="*/ 1340159 w 11447366"/>
              <a:gd name="connsiteY653" fmla="*/ 4364879 h 6417021"/>
              <a:gd name="connsiteX654" fmla="*/ 1347998 w 11447366"/>
              <a:gd name="connsiteY654" fmla="*/ 4397702 h 6417021"/>
              <a:gd name="connsiteX655" fmla="*/ 1335137 w 11447366"/>
              <a:gd name="connsiteY655" fmla="*/ 4413150 h 6417021"/>
              <a:gd name="connsiteX656" fmla="*/ 1296264 w 11447366"/>
              <a:gd name="connsiteY656" fmla="*/ 4316947 h 6417021"/>
              <a:gd name="connsiteX657" fmla="*/ 1273886 w 11447366"/>
              <a:gd name="connsiteY657" fmla="*/ 4255641 h 6417021"/>
              <a:gd name="connsiteX658" fmla="*/ 1245853 w 11447366"/>
              <a:gd name="connsiteY658" fmla="*/ 4196805 h 6417021"/>
              <a:gd name="connsiteX659" fmla="*/ 1245860 w 11447366"/>
              <a:gd name="connsiteY659" fmla="*/ 4196520 h 6417021"/>
              <a:gd name="connsiteX660" fmla="*/ 1239236 w 11447366"/>
              <a:gd name="connsiteY660" fmla="*/ 4184723 h 6417021"/>
              <a:gd name="connsiteX661" fmla="*/ 1239025 w 11447366"/>
              <a:gd name="connsiteY661" fmla="*/ 4184401 h 6417021"/>
              <a:gd name="connsiteX662" fmla="*/ 1224662 w 11447366"/>
              <a:gd name="connsiteY662" fmla="*/ 4123542 h 6417021"/>
              <a:gd name="connsiteX663" fmla="*/ 1204555 w 11447366"/>
              <a:gd name="connsiteY663" fmla="*/ 4063925 h 6417021"/>
              <a:gd name="connsiteX664" fmla="*/ 1194617 w 11447366"/>
              <a:gd name="connsiteY664" fmla="*/ 4051080 h 6417021"/>
              <a:gd name="connsiteX665" fmla="*/ 1181665 w 11447366"/>
              <a:gd name="connsiteY665" fmla="*/ 4040223 h 6417021"/>
              <a:gd name="connsiteX666" fmla="*/ 1180617 w 11447366"/>
              <a:gd name="connsiteY666" fmla="*/ 4004250 h 6417021"/>
              <a:gd name="connsiteX667" fmla="*/ 1158479 w 11447366"/>
              <a:gd name="connsiteY667" fmla="*/ 3940998 h 6417021"/>
              <a:gd name="connsiteX668" fmla="*/ 1157588 w 11447366"/>
              <a:gd name="connsiteY668" fmla="*/ 3899193 h 6417021"/>
              <a:gd name="connsiteX669" fmla="*/ 820392 w 11447366"/>
              <a:gd name="connsiteY669" fmla="*/ 3898560 h 6417021"/>
              <a:gd name="connsiteX670" fmla="*/ 829791 w 11447366"/>
              <a:gd name="connsiteY670" fmla="*/ 3931120 h 6417021"/>
              <a:gd name="connsiteX671" fmla="*/ 820392 w 11447366"/>
              <a:gd name="connsiteY671" fmla="*/ 3898560 h 6417021"/>
              <a:gd name="connsiteX672" fmla="*/ 1226790 w 11447366"/>
              <a:gd name="connsiteY672" fmla="*/ 3887828 h 6417021"/>
              <a:gd name="connsiteX673" fmla="*/ 1223603 w 11447366"/>
              <a:gd name="connsiteY673" fmla="*/ 3901126 h 6417021"/>
              <a:gd name="connsiteX674" fmla="*/ 1232988 w 11447366"/>
              <a:gd name="connsiteY674" fmla="*/ 3911537 h 6417021"/>
              <a:gd name="connsiteX675" fmla="*/ 1257512 w 11447366"/>
              <a:gd name="connsiteY675" fmla="*/ 3920591 h 6417021"/>
              <a:gd name="connsiteX676" fmla="*/ 1219048 w 11447366"/>
              <a:gd name="connsiteY676" fmla="*/ 3929652 h 6417021"/>
              <a:gd name="connsiteX677" fmla="*/ 1204804 w 11447366"/>
              <a:gd name="connsiteY677" fmla="*/ 3917617 h 6417021"/>
              <a:gd name="connsiteX678" fmla="*/ 1227297 w 11447366"/>
              <a:gd name="connsiteY678" fmla="*/ 3886967 h 6417021"/>
              <a:gd name="connsiteX679" fmla="*/ 1227634 w 11447366"/>
              <a:gd name="connsiteY679" fmla="*/ 3887064 h 6417021"/>
              <a:gd name="connsiteX680" fmla="*/ 1227353 w 11447366"/>
              <a:gd name="connsiteY680" fmla="*/ 3887065 h 6417021"/>
              <a:gd name="connsiteX681" fmla="*/ 1227358 w 11447366"/>
              <a:gd name="connsiteY681" fmla="*/ 3887059 h 6417021"/>
              <a:gd name="connsiteX682" fmla="*/ 1227196 w 11447366"/>
              <a:gd name="connsiteY682" fmla="*/ 3887006 h 6417021"/>
              <a:gd name="connsiteX683" fmla="*/ 1227002 w 11447366"/>
              <a:gd name="connsiteY683" fmla="*/ 3886942 h 6417021"/>
              <a:gd name="connsiteX684" fmla="*/ 1227196 w 11447366"/>
              <a:gd name="connsiteY684" fmla="*/ 3887006 h 6417021"/>
              <a:gd name="connsiteX685" fmla="*/ 1227041 w 11447366"/>
              <a:gd name="connsiteY685" fmla="*/ 3887067 h 6417021"/>
              <a:gd name="connsiteX686" fmla="*/ 1227353 w 11447366"/>
              <a:gd name="connsiteY686" fmla="*/ 3887065 h 6417021"/>
              <a:gd name="connsiteX687" fmla="*/ 1226790 w 11447366"/>
              <a:gd name="connsiteY687" fmla="*/ 3887828 h 6417021"/>
              <a:gd name="connsiteX688" fmla="*/ 3090759 w 11447366"/>
              <a:gd name="connsiteY688" fmla="*/ 3833826 h 6417021"/>
              <a:gd name="connsiteX689" fmla="*/ 3124351 w 11447366"/>
              <a:gd name="connsiteY689" fmla="*/ 3850107 h 6417021"/>
              <a:gd name="connsiteX690" fmla="*/ 3145150 w 11447366"/>
              <a:gd name="connsiteY690" fmla="*/ 3864011 h 6417021"/>
              <a:gd name="connsiteX691" fmla="*/ 3172164 w 11447366"/>
              <a:gd name="connsiteY691" fmla="*/ 3885553 h 6417021"/>
              <a:gd name="connsiteX692" fmla="*/ 3195267 w 11447366"/>
              <a:gd name="connsiteY692" fmla="*/ 3901495 h 6417021"/>
              <a:gd name="connsiteX693" fmla="*/ 3196483 w 11447366"/>
              <a:gd name="connsiteY693" fmla="*/ 3902453 h 6417021"/>
              <a:gd name="connsiteX694" fmla="*/ 3222656 w 11447366"/>
              <a:gd name="connsiteY694" fmla="*/ 3926154 h 6417021"/>
              <a:gd name="connsiteX695" fmla="*/ 3341365 w 11447366"/>
              <a:gd name="connsiteY695" fmla="*/ 4018484 h 6417021"/>
              <a:gd name="connsiteX696" fmla="*/ 3394125 w 11447366"/>
              <a:gd name="connsiteY696" fmla="*/ 4058053 h 6417021"/>
              <a:gd name="connsiteX697" fmla="*/ 3404421 w 11447366"/>
              <a:gd name="connsiteY697" fmla="*/ 4065775 h 6417021"/>
              <a:gd name="connsiteX698" fmla="*/ 3354554 w 11447366"/>
              <a:gd name="connsiteY698" fmla="*/ 4044862 h 6417021"/>
              <a:gd name="connsiteX699" fmla="*/ 3262226 w 11447366"/>
              <a:gd name="connsiteY699" fmla="*/ 4005294 h 6417021"/>
              <a:gd name="connsiteX700" fmla="*/ 3156707 w 11447366"/>
              <a:gd name="connsiteY700" fmla="*/ 3926154 h 6417021"/>
              <a:gd name="connsiteX701" fmla="*/ 3090759 w 11447366"/>
              <a:gd name="connsiteY701" fmla="*/ 3833826 h 6417021"/>
              <a:gd name="connsiteX702" fmla="*/ 5095622 w 11447366"/>
              <a:gd name="connsiteY702" fmla="*/ 3820635 h 6417021"/>
              <a:gd name="connsiteX703" fmla="*/ 5029670 w 11447366"/>
              <a:gd name="connsiteY703" fmla="*/ 3886586 h 6417021"/>
              <a:gd name="connsiteX704" fmla="*/ 5095622 w 11447366"/>
              <a:gd name="connsiteY704" fmla="*/ 3820635 h 6417021"/>
              <a:gd name="connsiteX705" fmla="*/ 1183100 w 11447366"/>
              <a:gd name="connsiteY705" fmla="*/ 3819796 h 6417021"/>
              <a:gd name="connsiteX706" fmla="*/ 1184119 w 11447366"/>
              <a:gd name="connsiteY706" fmla="*/ 3820552 h 6417021"/>
              <a:gd name="connsiteX707" fmla="*/ 1184212 w 11447366"/>
              <a:gd name="connsiteY707" fmla="*/ 3821592 h 6417021"/>
              <a:gd name="connsiteX708" fmla="*/ 1183100 w 11447366"/>
              <a:gd name="connsiteY708" fmla="*/ 3819796 h 6417021"/>
              <a:gd name="connsiteX709" fmla="*/ 2936601 w 11447366"/>
              <a:gd name="connsiteY709" fmla="*/ 3819192 h 6417021"/>
              <a:gd name="connsiteX710" fmla="*/ 2932479 w 11447366"/>
              <a:gd name="connsiteY710" fmla="*/ 3820634 h 6417021"/>
              <a:gd name="connsiteX711" fmla="*/ 2945668 w 11447366"/>
              <a:gd name="connsiteY711" fmla="*/ 3860204 h 6417021"/>
              <a:gd name="connsiteX712" fmla="*/ 2985238 w 11447366"/>
              <a:gd name="connsiteY712" fmla="*/ 3873395 h 6417021"/>
              <a:gd name="connsiteX713" fmla="*/ 2958859 w 11447366"/>
              <a:gd name="connsiteY713" fmla="*/ 3847015 h 6417021"/>
              <a:gd name="connsiteX714" fmla="*/ 2936601 w 11447366"/>
              <a:gd name="connsiteY714" fmla="*/ 3819192 h 6417021"/>
              <a:gd name="connsiteX715" fmla="*/ 2662085 w 11447366"/>
              <a:gd name="connsiteY715" fmla="*/ 3784363 h 6417021"/>
              <a:gd name="connsiteX716" fmla="*/ 2668680 w 11447366"/>
              <a:gd name="connsiteY716" fmla="*/ 3794255 h 6417021"/>
              <a:gd name="connsiteX717" fmla="*/ 2655490 w 11447366"/>
              <a:gd name="connsiteY717" fmla="*/ 3794256 h 6417021"/>
              <a:gd name="connsiteX718" fmla="*/ 2662085 w 11447366"/>
              <a:gd name="connsiteY718" fmla="*/ 3784363 h 6417021"/>
              <a:gd name="connsiteX719" fmla="*/ 1223533 w 11447366"/>
              <a:gd name="connsiteY719" fmla="*/ 3768412 h 6417021"/>
              <a:gd name="connsiteX720" fmla="*/ 1223618 w 11447366"/>
              <a:gd name="connsiteY720" fmla="*/ 3768588 h 6417021"/>
              <a:gd name="connsiteX721" fmla="*/ 1223517 w 11447366"/>
              <a:gd name="connsiteY721" fmla="*/ 3768538 h 6417021"/>
              <a:gd name="connsiteX722" fmla="*/ 1223512 w 11447366"/>
              <a:gd name="connsiteY722" fmla="*/ 3768435 h 6417021"/>
              <a:gd name="connsiteX723" fmla="*/ 1223509 w 11447366"/>
              <a:gd name="connsiteY723" fmla="*/ 3768395 h 6417021"/>
              <a:gd name="connsiteX724" fmla="*/ 1223512 w 11447366"/>
              <a:gd name="connsiteY724" fmla="*/ 3768435 h 6417021"/>
              <a:gd name="connsiteX725" fmla="*/ 1223491 w 11447366"/>
              <a:gd name="connsiteY725" fmla="*/ 3768455 h 6417021"/>
              <a:gd name="connsiteX726" fmla="*/ 1223507 w 11447366"/>
              <a:gd name="connsiteY726" fmla="*/ 3768359 h 6417021"/>
              <a:gd name="connsiteX727" fmla="*/ 1223515 w 11447366"/>
              <a:gd name="connsiteY727" fmla="*/ 3768375 h 6417021"/>
              <a:gd name="connsiteX728" fmla="*/ 1223509 w 11447366"/>
              <a:gd name="connsiteY728" fmla="*/ 3768395 h 6417021"/>
              <a:gd name="connsiteX729" fmla="*/ 10493767 w 11447366"/>
              <a:gd name="connsiteY729" fmla="*/ 3764445 h 6417021"/>
              <a:gd name="connsiteX730" fmla="*/ 10485622 w 11447366"/>
              <a:gd name="connsiteY730" fmla="*/ 3780737 h 6417021"/>
              <a:gd name="connsiteX731" fmla="*/ 10493767 w 11447366"/>
              <a:gd name="connsiteY731" fmla="*/ 3764445 h 6417021"/>
              <a:gd name="connsiteX732" fmla="*/ 1177695 w 11447366"/>
              <a:gd name="connsiteY732" fmla="*/ 3762155 h 6417021"/>
              <a:gd name="connsiteX733" fmla="*/ 1208505 w 11447366"/>
              <a:gd name="connsiteY733" fmla="*/ 3784981 h 6417021"/>
              <a:gd name="connsiteX734" fmla="*/ 1221256 w 11447366"/>
              <a:gd name="connsiteY734" fmla="*/ 3779655 h 6417021"/>
              <a:gd name="connsiteX735" fmla="*/ 1226499 w 11447366"/>
              <a:gd name="connsiteY735" fmla="*/ 3774580 h 6417021"/>
              <a:gd name="connsiteX736" fmla="*/ 1223618 w 11447366"/>
              <a:gd name="connsiteY736" fmla="*/ 3768588 h 6417021"/>
              <a:gd name="connsiteX737" fmla="*/ 1249581 w 11447366"/>
              <a:gd name="connsiteY737" fmla="*/ 3781535 h 6417021"/>
              <a:gd name="connsiteX738" fmla="*/ 1250859 w 11447366"/>
              <a:gd name="connsiteY738" fmla="*/ 3805326 h 6417021"/>
              <a:gd name="connsiteX739" fmla="*/ 1241716 w 11447366"/>
              <a:gd name="connsiteY739" fmla="*/ 3874929 h 6417021"/>
              <a:gd name="connsiteX740" fmla="*/ 1236548 w 11447366"/>
              <a:gd name="connsiteY740" fmla="*/ 3883330 h 6417021"/>
              <a:gd name="connsiteX741" fmla="*/ 1227297 w 11447366"/>
              <a:gd name="connsiteY741" fmla="*/ 3886967 h 6417021"/>
              <a:gd name="connsiteX742" fmla="*/ 1207748 w 11447366"/>
              <a:gd name="connsiteY742" fmla="*/ 3881301 h 6417021"/>
              <a:gd name="connsiteX743" fmla="*/ 1192336 w 11447366"/>
              <a:gd name="connsiteY743" fmla="*/ 3866376 h 6417021"/>
              <a:gd name="connsiteX744" fmla="*/ 1218001 w 11447366"/>
              <a:gd name="connsiteY744" fmla="*/ 3847364 h 6417021"/>
              <a:gd name="connsiteX745" fmla="*/ 1193644 w 11447366"/>
              <a:gd name="connsiteY745" fmla="*/ 3827622 h 6417021"/>
              <a:gd name="connsiteX746" fmla="*/ 1184119 w 11447366"/>
              <a:gd name="connsiteY746" fmla="*/ 3820552 h 6417021"/>
              <a:gd name="connsiteX747" fmla="*/ 1181715 w 11447366"/>
              <a:gd name="connsiteY747" fmla="*/ 3793757 h 6417021"/>
              <a:gd name="connsiteX748" fmla="*/ 1177695 w 11447366"/>
              <a:gd name="connsiteY748" fmla="*/ 3762155 h 6417021"/>
              <a:gd name="connsiteX749" fmla="*/ 1235557 w 11447366"/>
              <a:gd name="connsiteY749" fmla="*/ 3752799 h 6417021"/>
              <a:gd name="connsiteX750" fmla="*/ 1234389 w 11447366"/>
              <a:gd name="connsiteY750" fmla="*/ 3757366 h 6417021"/>
              <a:gd name="connsiteX751" fmla="*/ 1223533 w 11447366"/>
              <a:gd name="connsiteY751" fmla="*/ 3768412 h 6417021"/>
              <a:gd name="connsiteX752" fmla="*/ 1223515 w 11447366"/>
              <a:gd name="connsiteY752" fmla="*/ 3768375 h 6417021"/>
              <a:gd name="connsiteX753" fmla="*/ 1223535 w 11447366"/>
              <a:gd name="connsiteY753" fmla="*/ 3768305 h 6417021"/>
              <a:gd name="connsiteX754" fmla="*/ 1228657 w 11447366"/>
              <a:gd name="connsiteY754" fmla="*/ 3755103 h 6417021"/>
              <a:gd name="connsiteX755" fmla="*/ 1235557 w 11447366"/>
              <a:gd name="connsiteY755" fmla="*/ 3752799 h 6417021"/>
              <a:gd name="connsiteX756" fmla="*/ 2425698 w 11447366"/>
              <a:gd name="connsiteY756" fmla="*/ 3735932 h 6417021"/>
              <a:gd name="connsiteX757" fmla="*/ 2431262 w 11447366"/>
              <a:gd name="connsiteY757" fmla="*/ 3741496 h 6417021"/>
              <a:gd name="connsiteX758" fmla="*/ 2425698 w 11447366"/>
              <a:gd name="connsiteY758" fmla="*/ 3735932 h 6417021"/>
              <a:gd name="connsiteX759" fmla="*/ 975133 w 11447366"/>
              <a:gd name="connsiteY759" fmla="*/ 3732674 h 6417021"/>
              <a:gd name="connsiteX760" fmla="*/ 988609 w 11447366"/>
              <a:gd name="connsiteY760" fmla="*/ 3769204 h 6417021"/>
              <a:gd name="connsiteX761" fmla="*/ 975133 w 11447366"/>
              <a:gd name="connsiteY761" fmla="*/ 3732674 h 6417021"/>
              <a:gd name="connsiteX762" fmla="*/ 2892986 w 11447366"/>
              <a:gd name="connsiteY762" fmla="*/ 3724750 h 6417021"/>
              <a:gd name="connsiteX763" fmla="*/ 3024808 w 11447366"/>
              <a:gd name="connsiteY763" fmla="*/ 3847015 h 6417021"/>
              <a:gd name="connsiteX764" fmla="*/ 3064377 w 11447366"/>
              <a:gd name="connsiteY764" fmla="*/ 3926154 h 6417021"/>
              <a:gd name="connsiteX765" fmla="*/ 3051188 w 11447366"/>
              <a:gd name="connsiteY765" fmla="*/ 3952534 h 6417021"/>
              <a:gd name="connsiteX766" fmla="*/ 3103947 w 11447366"/>
              <a:gd name="connsiteY766" fmla="*/ 4005295 h 6417021"/>
              <a:gd name="connsiteX767" fmla="*/ 3130328 w 11447366"/>
              <a:gd name="connsiteY767" fmla="*/ 4044862 h 6417021"/>
              <a:gd name="connsiteX768" fmla="*/ 2998428 w 11447366"/>
              <a:gd name="connsiteY768" fmla="*/ 3952535 h 6417021"/>
              <a:gd name="connsiteX769" fmla="*/ 2879719 w 11447366"/>
              <a:gd name="connsiteY769" fmla="*/ 3728306 h 6417021"/>
              <a:gd name="connsiteX770" fmla="*/ 2892986 w 11447366"/>
              <a:gd name="connsiteY770" fmla="*/ 3724750 h 6417021"/>
              <a:gd name="connsiteX771" fmla="*/ 272199 w 11447366"/>
              <a:gd name="connsiteY771" fmla="*/ 3674362 h 6417021"/>
              <a:gd name="connsiteX772" fmla="*/ 262997 w 11447366"/>
              <a:gd name="connsiteY772" fmla="*/ 3676020 h 6417021"/>
              <a:gd name="connsiteX773" fmla="*/ 268186 w 11447366"/>
              <a:gd name="connsiteY773" fmla="*/ 3692694 h 6417021"/>
              <a:gd name="connsiteX774" fmla="*/ 280558 w 11447366"/>
              <a:gd name="connsiteY774" fmla="*/ 3690955 h 6417021"/>
              <a:gd name="connsiteX775" fmla="*/ 272199 w 11447366"/>
              <a:gd name="connsiteY775" fmla="*/ 3674362 h 6417021"/>
              <a:gd name="connsiteX776" fmla="*/ 1037958 w 11447366"/>
              <a:gd name="connsiteY776" fmla="*/ 3672099 h 6417021"/>
              <a:gd name="connsiteX777" fmla="*/ 990511 w 11447366"/>
              <a:gd name="connsiteY777" fmla="*/ 3715066 h 6417021"/>
              <a:gd name="connsiteX778" fmla="*/ 1050109 w 11447366"/>
              <a:gd name="connsiteY778" fmla="*/ 3727669 h 6417021"/>
              <a:gd name="connsiteX779" fmla="*/ 1068894 w 11447366"/>
              <a:gd name="connsiteY779" fmla="*/ 3720768 h 6417021"/>
              <a:gd name="connsiteX780" fmla="*/ 1070641 w 11447366"/>
              <a:gd name="connsiteY780" fmla="*/ 3707576 h 6417021"/>
              <a:gd name="connsiteX781" fmla="*/ 1037958 w 11447366"/>
              <a:gd name="connsiteY781" fmla="*/ 3672099 h 6417021"/>
              <a:gd name="connsiteX782" fmla="*/ 2404883 w 11447366"/>
              <a:gd name="connsiteY782" fmla="*/ 3662356 h 6417021"/>
              <a:gd name="connsiteX783" fmla="*/ 2536782 w 11447366"/>
              <a:gd name="connsiteY783" fmla="*/ 3860204 h 6417021"/>
              <a:gd name="connsiteX784" fmla="*/ 2457644 w 11447366"/>
              <a:gd name="connsiteY784" fmla="*/ 3781066 h 6417021"/>
              <a:gd name="connsiteX785" fmla="*/ 2440125 w 11447366"/>
              <a:gd name="connsiteY785" fmla="*/ 3756952 h 6417021"/>
              <a:gd name="connsiteX786" fmla="*/ 2428033 w 11447366"/>
              <a:gd name="connsiteY786" fmla="*/ 3741496 h 6417021"/>
              <a:gd name="connsiteX787" fmla="*/ 2416424 w 11447366"/>
              <a:gd name="connsiteY787" fmla="*/ 3726657 h 6417021"/>
              <a:gd name="connsiteX788" fmla="*/ 2404883 w 11447366"/>
              <a:gd name="connsiteY788" fmla="*/ 3662356 h 6417021"/>
              <a:gd name="connsiteX789" fmla="*/ 6199681 w 11447366"/>
              <a:gd name="connsiteY789" fmla="*/ 3654470 h 6417021"/>
              <a:gd name="connsiteX790" fmla="*/ 6184406 w 11447366"/>
              <a:gd name="connsiteY790" fmla="*/ 3715569 h 6417021"/>
              <a:gd name="connsiteX791" fmla="*/ 6271299 w 11447366"/>
              <a:gd name="connsiteY791" fmla="*/ 3867630 h 6417021"/>
              <a:gd name="connsiteX792" fmla="*/ 6314747 w 11447366"/>
              <a:gd name="connsiteY792" fmla="*/ 4041417 h 6417021"/>
              <a:gd name="connsiteX793" fmla="*/ 6400282 w 11447366"/>
              <a:gd name="connsiteY793" fmla="*/ 4123897 h 6417021"/>
              <a:gd name="connsiteX794" fmla="*/ 6421970 w 11447366"/>
              <a:gd name="connsiteY794" fmla="*/ 4148455 h 6417021"/>
              <a:gd name="connsiteX795" fmla="*/ 6422430 w 11447366"/>
              <a:gd name="connsiteY795" fmla="*/ 4150670 h 6417021"/>
              <a:gd name="connsiteX796" fmla="*/ 6423364 w 11447366"/>
              <a:gd name="connsiteY796" fmla="*/ 4150033 h 6417021"/>
              <a:gd name="connsiteX797" fmla="*/ 6421970 w 11447366"/>
              <a:gd name="connsiteY797" fmla="*/ 4148455 h 6417021"/>
              <a:gd name="connsiteX798" fmla="*/ 6419969 w 11447366"/>
              <a:gd name="connsiteY798" fmla="*/ 4138831 h 6417021"/>
              <a:gd name="connsiteX799" fmla="*/ 6401641 w 11447366"/>
              <a:gd name="connsiteY799" fmla="*/ 4019693 h 6417021"/>
              <a:gd name="connsiteX800" fmla="*/ 6358192 w 11447366"/>
              <a:gd name="connsiteY800" fmla="*/ 3889352 h 6417021"/>
              <a:gd name="connsiteX801" fmla="*/ 6293022 w 11447366"/>
              <a:gd name="connsiteY801" fmla="*/ 3780736 h 6417021"/>
              <a:gd name="connsiteX802" fmla="*/ 6227854 w 11447366"/>
              <a:gd name="connsiteY802" fmla="*/ 3672121 h 6417021"/>
              <a:gd name="connsiteX803" fmla="*/ 6199681 w 11447366"/>
              <a:gd name="connsiteY803" fmla="*/ 3654470 h 6417021"/>
              <a:gd name="connsiteX804" fmla="*/ 2282258 w 11447366"/>
              <a:gd name="connsiteY804" fmla="*/ 3643602 h 6417021"/>
              <a:gd name="connsiteX805" fmla="*/ 2286174 w 11447366"/>
              <a:gd name="connsiteY805" fmla="*/ 3649167 h 6417021"/>
              <a:gd name="connsiteX806" fmla="*/ 2272985 w 11447366"/>
              <a:gd name="connsiteY806" fmla="*/ 3649167 h 6417021"/>
              <a:gd name="connsiteX807" fmla="*/ 2282258 w 11447366"/>
              <a:gd name="connsiteY807" fmla="*/ 3643602 h 6417021"/>
              <a:gd name="connsiteX808" fmla="*/ 2751118 w 11447366"/>
              <a:gd name="connsiteY808" fmla="*/ 3621137 h 6417021"/>
              <a:gd name="connsiteX809" fmla="*/ 2761010 w 11447366"/>
              <a:gd name="connsiteY809" fmla="*/ 3635976 h 6417021"/>
              <a:gd name="connsiteX810" fmla="*/ 2761010 w 11447366"/>
              <a:gd name="connsiteY810" fmla="*/ 3635976 h 6417021"/>
              <a:gd name="connsiteX811" fmla="*/ 2751118 w 11447366"/>
              <a:gd name="connsiteY811" fmla="*/ 3621137 h 6417021"/>
              <a:gd name="connsiteX812" fmla="*/ 1193728 w 11447366"/>
              <a:gd name="connsiteY812" fmla="*/ 3616215 h 6417021"/>
              <a:gd name="connsiteX813" fmla="*/ 1184656 w 11447366"/>
              <a:gd name="connsiteY813" fmla="*/ 3695929 h 6417021"/>
              <a:gd name="connsiteX814" fmla="*/ 1137646 w 11447366"/>
              <a:gd name="connsiteY814" fmla="*/ 3687362 h 6417021"/>
              <a:gd name="connsiteX815" fmla="*/ 1119762 w 11447366"/>
              <a:gd name="connsiteY815" fmla="*/ 3661801 h 6417021"/>
              <a:gd name="connsiteX816" fmla="*/ 1122708 w 11447366"/>
              <a:gd name="connsiteY816" fmla="*/ 3649374 h 6417021"/>
              <a:gd name="connsiteX817" fmla="*/ 1193728 w 11447366"/>
              <a:gd name="connsiteY817" fmla="*/ 3616215 h 6417021"/>
              <a:gd name="connsiteX818" fmla="*/ 2369648 w 11447366"/>
              <a:gd name="connsiteY818" fmla="*/ 3609966 h 6417021"/>
              <a:gd name="connsiteX819" fmla="*/ 2378503 w 11447366"/>
              <a:gd name="connsiteY819" fmla="*/ 3622786 h 6417021"/>
              <a:gd name="connsiteX820" fmla="*/ 2373608 w 11447366"/>
              <a:gd name="connsiteY820" fmla="*/ 3618845 h 6417021"/>
              <a:gd name="connsiteX821" fmla="*/ 2700831 w 11447366"/>
              <a:gd name="connsiteY821" fmla="*/ 3538083 h 6417021"/>
              <a:gd name="connsiteX822" fmla="*/ 2708250 w 11447366"/>
              <a:gd name="connsiteY822" fmla="*/ 3543648 h 6417021"/>
              <a:gd name="connsiteX823" fmla="*/ 2700831 w 11447366"/>
              <a:gd name="connsiteY823" fmla="*/ 3538083 h 6417021"/>
              <a:gd name="connsiteX824" fmla="*/ 5427222 w 11447366"/>
              <a:gd name="connsiteY824" fmla="*/ 3538082 h 6417021"/>
              <a:gd name="connsiteX825" fmla="*/ 5425367 w 11447366"/>
              <a:gd name="connsiteY825" fmla="*/ 3543648 h 6417021"/>
              <a:gd name="connsiteX826" fmla="*/ 5427222 w 11447366"/>
              <a:gd name="connsiteY826" fmla="*/ 3538082 h 6417021"/>
              <a:gd name="connsiteX827" fmla="*/ 2484022 w 11447366"/>
              <a:gd name="connsiteY827" fmla="*/ 3504077 h 6417021"/>
              <a:gd name="connsiteX828" fmla="*/ 2484022 w 11447366"/>
              <a:gd name="connsiteY828" fmla="*/ 3504077 h 6417021"/>
              <a:gd name="connsiteX829" fmla="*/ 934881 w 11447366"/>
              <a:gd name="connsiteY829" fmla="*/ 3489151 h 6417021"/>
              <a:gd name="connsiteX830" fmla="*/ 918779 w 11447366"/>
              <a:gd name="connsiteY830" fmla="*/ 3490782 h 6417021"/>
              <a:gd name="connsiteX831" fmla="*/ 929180 w 11447366"/>
              <a:gd name="connsiteY831" fmla="*/ 3501668 h 6417021"/>
              <a:gd name="connsiteX832" fmla="*/ 938678 w 11447366"/>
              <a:gd name="connsiteY832" fmla="*/ 3500375 h 6417021"/>
              <a:gd name="connsiteX833" fmla="*/ 934881 w 11447366"/>
              <a:gd name="connsiteY833" fmla="*/ 3489151 h 6417021"/>
              <a:gd name="connsiteX834" fmla="*/ 2798519 w 11447366"/>
              <a:gd name="connsiteY834" fmla="*/ 3472339 h 6417021"/>
              <a:gd name="connsiteX835" fmla="*/ 2800580 w 11447366"/>
              <a:gd name="connsiteY835" fmla="*/ 3477698 h 6417021"/>
              <a:gd name="connsiteX836" fmla="*/ 2787389 w 11447366"/>
              <a:gd name="connsiteY836" fmla="*/ 3490889 h 6417021"/>
              <a:gd name="connsiteX837" fmla="*/ 2798519 w 11447366"/>
              <a:gd name="connsiteY837" fmla="*/ 3472339 h 6417021"/>
              <a:gd name="connsiteX838" fmla="*/ 5421036 w 11447366"/>
              <a:gd name="connsiteY838" fmla="*/ 3467446 h 6417021"/>
              <a:gd name="connsiteX839" fmla="*/ 5424090 w 11447366"/>
              <a:gd name="connsiteY839" fmla="*/ 3476610 h 6417021"/>
              <a:gd name="connsiteX840" fmla="*/ 5421036 w 11447366"/>
              <a:gd name="connsiteY840" fmla="*/ 3467446 h 6417021"/>
              <a:gd name="connsiteX841" fmla="*/ 941151 w 11447366"/>
              <a:gd name="connsiteY841" fmla="*/ 3425516 h 6417021"/>
              <a:gd name="connsiteX842" fmla="*/ 964464 w 11447366"/>
              <a:gd name="connsiteY842" fmla="*/ 3465030 h 6417021"/>
              <a:gd name="connsiteX843" fmla="*/ 941151 w 11447366"/>
              <a:gd name="connsiteY843" fmla="*/ 3425516 h 6417021"/>
              <a:gd name="connsiteX844" fmla="*/ 5427380 w 11447366"/>
              <a:gd name="connsiteY844" fmla="*/ 3407788 h 6417021"/>
              <a:gd name="connsiteX845" fmla="*/ 5425367 w 11447366"/>
              <a:gd name="connsiteY845" fmla="*/ 3411747 h 6417021"/>
              <a:gd name="connsiteX846" fmla="*/ 5364365 w 11447366"/>
              <a:gd name="connsiteY846" fmla="*/ 3517267 h 6417021"/>
              <a:gd name="connsiteX847" fmla="*/ 5315159 w 11447366"/>
              <a:gd name="connsiteY847" fmla="*/ 3590504 h 6417021"/>
              <a:gd name="connsiteX848" fmla="*/ 5337198 w 11447366"/>
              <a:gd name="connsiteY848" fmla="*/ 3598804 h 6417021"/>
              <a:gd name="connsiteX849" fmla="*/ 5362332 w 11447366"/>
              <a:gd name="connsiteY849" fmla="*/ 3612363 h 6417021"/>
              <a:gd name="connsiteX850" fmla="*/ 5373845 w 11447366"/>
              <a:gd name="connsiteY850" fmla="*/ 3597232 h 6417021"/>
              <a:gd name="connsiteX851" fmla="*/ 5385798 w 11447366"/>
              <a:gd name="connsiteY851" fmla="*/ 3583216 h 6417021"/>
              <a:gd name="connsiteX852" fmla="*/ 5379617 w 11447366"/>
              <a:gd name="connsiteY852" fmla="*/ 3593727 h 6417021"/>
              <a:gd name="connsiteX853" fmla="*/ 5367524 w 11447366"/>
              <a:gd name="connsiteY853" fmla="*/ 3615163 h 6417021"/>
              <a:gd name="connsiteX854" fmla="*/ 5414586 w 11447366"/>
              <a:gd name="connsiteY854" fmla="*/ 3640553 h 6417021"/>
              <a:gd name="connsiteX855" fmla="*/ 5467539 w 11447366"/>
              <a:gd name="connsiteY855" fmla="*/ 3672120 h 6417021"/>
              <a:gd name="connsiteX856" fmla="*/ 5467539 w 11447366"/>
              <a:gd name="connsiteY856" fmla="*/ 3520055 h 6417021"/>
              <a:gd name="connsiteX857" fmla="*/ 5554431 w 11447366"/>
              <a:gd name="connsiteY857" fmla="*/ 3606950 h 6417021"/>
              <a:gd name="connsiteX858" fmla="*/ 5554432 w 11447366"/>
              <a:gd name="connsiteY858" fmla="*/ 3541782 h 6417021"/>
              <a:gd name="connsiteX859" fmla="*/ 5467539 w 11447366"/>
              <a:gd name="connsiteY859" fmla="*/ 3476611 h 6417021"/>
              <a:gd name="connsiteX860" fmla="*/ 5451245 w 11447366"/>
              <a:gd name="connsiteY860" fmla="*/ 3453529 h 6417021"/>
              <a:gd name="connsiteX861" fmla="*/ 5436177 w 11447366"/>
              <a:gd name="connsiteY861" fmla="*/ 3424651 h 6417021"/>
              <a:gd name="connsiteX862" fmla="*/ 5412178 w 11447366"/>
              <a:gd name="connsiteY862" fmla="*/ 3451318 h 6417021"/>
              <a:gd name="connsiteX863" fmla="*/ 5346229 w 11447366"/>
              <a:gd name="connsiteY863" fmla="*/ 3556837 h 6417021"/>
              <a:gd name="connsiteX864" fmla="*/ 5398987 w 11447366"/>
              <a:gd name="connsiteY864" fmla="*/ 3464507 h 6417021"/>
              <a:gd name="connsiteX865" fmla="*/ 5433861 w 11447366"/>
              <a:gd name="connsiteY865" fmla="*/ 3420210 h 6417021"/>
              <a:gd name="connsiteX866" fmla="*/ 5510984 w 11447366"/>
              <a:gd name="connsiteY866" fmla="*/ 3367995 h 6417021"/>
              <a:gd name="connsiteX867" fmla="*/ 5532707 w 11447366"/>
              <a:gd name="connsiteY867" fmla="*/ 3454887 h 6417021"/>
              <a:gd name="connsiteX868" fmla="*/ 5510984 w 11447366"/>
              <a:gd name="connsiteY868" fmla="*/ 3367995 h 6417021"/>
              <a:gd name="connsiteX869" fmla="*/ 2620790 w 11447366"/>
              <a:gd name="connsiteY869" fmla="*/ 3358524 h 6417021"/>
              <a:gd name="connsiteX870" fmla="*/ 2615920 w 11447366"/>
              <a:gd name="connsiteY870" fmla="*/ 3358988 h 6417021"/>
              <a:gd name="connsiteX871" fmla="*/ 2615920 w 11447366"/>
              <a:gd name="connsiteY871" fmla="*/ 3398559 h 6417021"/>
              <a:gd name="connsiteX872" fmla="*/ 2620790 w 11447366"/>
              <a:gd name="connsiteY872" fmla="*/ 3358524 h 6417021"/>
              <a:gd name="connsiteX873" fmla="*/ 5372608 w 11447366"/>
              <a:gd name="connsiteY873" fmla="*/ 3345798 h 6417021"/>
              <a:gd name="connsiteX874" fmla="*/ 5346229 w 11447366"/>
              <a:gd name="connsiteY874" fmla="*/ 3372180 h 6417021"/>
              <a:gd name="connsiteX875" fmla="*/ 5372608 w 11447366"/>
              <a:gd name="connsiteY875" fmla="*/ 3345798 h 6417021"/>
              <a:gd name="connsiteX876" fmla="*/ 2414157 w 11447366"/>
              <a:gd name="connsiteY876" fmla="*/ 3314061 h 6417021"/>
              <a:gd name="connsiteX877" fmla="*/ 2404883 w 11447366"/>
              <a:gd name="connsiteY877" fmla="*/ 3332609 h 6417021"/>
              <a:gd name="connsiteX878" fmla="*/ 2418074 w 11447366"/>
              <a:gd name="connsiteY878" fmla="*/ 3319420 h 6417021"/>
              <a:gd name="connsiteX879" fmla="*/ 2414157 w 11447366"/>
              <a:gd name="connsiteY879" fmla="*/ 3314061 h 6417021"/>
              <a:gd name="connsiteX880" fmla="*/ 1074297 w 11447366"/>
              <a:gd name="connsiteY880" fmla="*/ 3293205 h 6417021"/>
              <a:gd name="connsiteX881" fmla="*/ 1075151 w 11447366"/>
              <a:gd name="connsiteY881" fmla="*/ 3294763 h 6417021"/>
              <a:gd name="connsiteX882" fmla="*/ 1073901 w 11447366"/>
              <a:gd name="connsiteY882" fmla="*/ 3293540 h 6417021"/>
              <a:gd name="connsiteX883" fmla="*/ 1074283 w 11447366"/>
              <a:gd name="connsiteY883" fmla="*/ 3293163 h 6417021"/>
              <a:gd name="connsiteX884" fmla="*/ 1077399 w 11447366"/>
              <a:gd name="connsiteY884" fmla="*/ 3293454 h 6417021"/>
              <a:gd name="connsiteX885" fmla="*/ 1075138 w 11447366"/>
              <a:gd name="connsiteY885" fmla="*/ 3294720 h 6417021"/>
              <a:gd name="connsiteX886" fmla="*/ 1102430 w 11447366"/>
              <a:gd name="connsiteY886" fmla="*/ 3279443 h 6417021"/>
              <a:gd name="connsiteX887" fmla="*/ 1090843 w 11447366"/>
              <a:gd name="connsiteY887" fmla="*/ 3294714 h 6417021"/>
              <a:gd name="connsiteX888" fmla="*/ 1077399 w 11447366"/>
              <a:gd name="connsiteY888" fmla="*/ 3293454 h 6417021"/>
              <a:gd name="connsiteX889" fmla="*/ 2386746 w 11447366"/>
              <a:gd name="connsiteY889" fmla="*/ 3278201 h 6417021"/>
              <a:gd name="connsiteX890" fmla="*/ 2391692 w 11447366"/>
              <a:gd name="connsiteY890" fmla="*/ 3293038 h 6417021"/>
              <a:gd name="connsiteX891" fmla="*/ 2391692 w 11447366"/>
              <a:gd name="connsiteY891" fmla="*/ 3293038 h 6417021"/>
              <a:gd name="connsiteX892" fmla="*/ 2386746 w 11447366"/>
              <a:gd name="connsiteY892" fmla="*/ 3278201 h 6417021"/>
              <a:gd name="connsiteX893" fmla="*/ 5497957 w 11447366"/>
              <a:gd name="connsiteY893" fmla="*/ 3253613 h 6417021"/>
              <a:gd name="connsiteX894" fmla="*/ 5497708 w 11447366"/>
              <a:gd name="connsiteY894" fmla="*/ 3254281 h 6417021"/>
              <a:gd name="connsiteX895" fmla="*/ 5498425 w 11447366"/>
              <a:gd name="connsiteY895" fmla="*/ 3255643 h 6417021"/>
              <a:gd name="connsiteX896" fmla="*/ 1069913 w 11447366"/>
              <a:gd name="connsiteY896" fmla="*/ 3238529 h 6417021"/>
              <a:gd name="connsiteX897" fmla="*/ 1076861 w 11447366"/>
              <a:gd name="connsiteY897" fmla="*/ 3239724 h 6417021"/>
              <a:gd name="connsiteX898" fmla="*/ 1074352 w 11447366"/>
              <a:gd name="connsiteY898" fmla="*/ 3243799 h 6417021"/>
              <a:gd name="connsiteX899" fmla="*/ 1070455 w 11447366"/>
              <a:gd name="connsiteY899" fmla="*/ 3243014 h 6417021"/>
              <a:gd name="connsiteX900" fmla="*/ 1069913 w 11447366"/>
              <a:gd name="connsiteY900" fmla="*/ 3238529 h 6417021"/>
              <a:gd name="connsiteX901" fmla="*/ 2246604 w 11447366"/>
              <a:gd name="connsiteY901" fmla="*/ 3213900 h 6417021"/>
              <a:gd name="connsiteX902" fmla="*/ 2286174 w 11447366"/>
              <a:gd name="connsiteY902" fmla="*/ 3385368 h 6417021"/>
              <a:gd name="connsiteX903" fmla="*/ 2365314 w 11447366"/>
              <a:gd name="connsiteY903" fmla="*/ 3543648 h 6417021"/>
              <a:gd name="connsiteX904" fmla="*/ 2369023 w 11447366"/>
              <a:gd name="connsiteY904" fmla="*/ 3608567 h 6417021"/>
              <a:gd name="connsiteX905" fmla="*/ 2369648 w 11447366"/>
              <a:gd name="connsiteY905" fmla="*/ 3609966 h 6417021"/>
              <a:gd name="connsiteX906" fmla="*/ 2364695 w 11447366"/>
              <a:gd name="connsiteY906" fmla="*/ 3602795 h 6417021"/>
              <a:gd name="connsiteX907" fmla="*/ 2325743 w 11447366"/>
              <a:gd name="connsiteY907" fmla="*/ 3530457 h 6417021"/>
              <a:gd name="connsiteX908" fmla="*/ 2272985 w 11447366"/>
              <a:gd name="connsiteY908" fmla="*/ 3424939 h 6417021"/>
              <a:gd name="connsiteX909" fmla="*/ 2246604 w 11447366"/>
              <a:gd name="connsiteY909" fmla="*/ 3213900 h 6417021"/>
              <a:gd name="connsiteX910" fmla="*/ 2344911 w 11447366"/>
              <a:gd name="connsiteY910" fmla="*/ 3159904 h 6417021"/>
              <a:gd name="connsiteX911" fmla="*/ 2338934 w 11447366"/>
              <a:gd name="connsiteY911" fmla="*/ 3161141 h 6417021"/>
              <a:gd name="connsiteX912" fmla="*/ 2365313 w 11447366"/>
              <a:gd name="connsiteY912" fmla="*/ 3200710 h 6417021"/>
              <a:gd name="connsiteX913" fmla="*/ 2344911 w 11447366"/>
              <a:gd name="connsiteY913" fmla="*/ 3159904 h 6417021"/>
              <a:gd name="connsiteX914" fmla="*/ 5333039 w 11447366"/>
              <a:gd name="connsiteY914" fmla="*/ 3134762 h 6417021"/>
              <a:gd name="connsiteX915" fmla="*/ 5306657 w 11447366"/>
              <a:gd name="connsiteY915" fmla="*/ 3187519 h 6417021"/>
              <a:gd name="connsiteX916" fmla="*/ 5333039 w 11447366"/>
              <a:gd name="connsiteY916" fmla="*/ 3134762 h 6417021"/>
              <a:gd name="connsiteX917" fmla="*/ 5472608 w 11447366"/>
              <a:gd name="connsiteY917" fmla="*/ 3133835 h 6417021"/>
              <a:gd name="connsiteX918" fmla="*/ 5454631 w 11447366"/>
              <a:gd name="connsiteY918" fmla="*/ 3173784 h 6417021"/>
              <a:gd name="connsiteX919" fmla="*/ 5457355 w 11447366"/>
              <a:gd name="connsiteY919" fmla="*/ 3178932 h 6417021"/>
              <a:gd name="connsiteX920" fmla="*/ 5468356 w 11447366"/>
              <a:gd name="connsiteY920" fmla="*/ 3199177 h 6417021"/>
              <a:gd name="connsiteX921" fmla="*/ 5478126 w 11447366"/>
              <a:gd name="connsiteY921" fmla="*/ 3187520 h 6417021"/>
              <a:gd name="connsiteX922" fmla="*/ 5482697 w 11447366"/>
              <a:gd name="connsiteY922" fmla="*/ 3173809 h 6417021"/>
              <a:gd name="connsiteX923" fmla="*/ 5475685 w 11447366"/>
              <a:gd name="connsiteY923" fmla="*/ 3142614 h 6417021"/>
              <a:gd name="connsiteX924" fmla="*/ 2470833 w 11447366"/>
              <a:gd name="connsiteY924" fmla="*/ 3095191 h 6417021"/>
              <a:gd name="connsiteX925" fmla="*/ 2465886 w 11447366"/>
              <a:gd name="connsiteY925" fmla="*/ 3108381 h 6417021"/>
              <a:gd name="connsiteX926" fmla="*/ 2468728 w 11447366"/>
              <a:gd name="connsiteY926" fmla="*/ 3116717 h 6417021"/>
              <a:gd name="connsiteX927" fmla="*/ 2467123 w 11447366"/>
              <a:gd name="connsiteY927" fmla="*/ 3119303 h 6417021"/>
              <a:gd name="connsiteX928" fmla="*/ 2470833 w 11447366"/>
              <a:gd name="connsiteY928" fmla="*/ 3121570 h 6417021"/>
              <a:gd name="connsiteX929" fmla="*/ 2468978 w 11447366"/>
              <a:gd name="connsiteY929" fmla="*/ 3117449 h 6417021"/>
              <a:gd name="connsiteX930" fmla="*/ 2468728 w 11447366"/>
              <a:gd name="connsiteY930" fmla="*/ 3116717 h 6417021"/>
              <a:gd name="connsiteX931" fmla="*/ 2470832 w 11447366"/>
              <a:gd name="connsiteY931" fmla="*/ 3113327 h 6417021"/>
              <a:gd name="connsiteX932" fmla="*/ 2470833 w 11447366"/>
              <a:gd name="connsiteY932" fmla="*/ 3095191 h 6417021"/>
              <a:gd name="connsiteX933" fmla="*/ 2491649 w 11447366"/>
              <a:gd name="connsiteY933" fmla="*/ 3020999 h 6417021"/>
              <a:gd name="connsiteX934" fmla="*/ 2497213 w 11447366"/>
              <a:gd name="connsiteY934" fmla="*/ 3095191 h 6417021"/>
              <a:gd name="connsiteX935" fmla="*/ 2549972 w 11447366"/>
              <a:gd name="connsiteY935" fmla="*/ 3227089 h 6417021"/>
              <a:gd name="connsiteX936" fmla="*/ 2563162 w 11447366"/>
              <a:gd name="connsiteY936" fmla="*/ 3147952 h 6417021"/>
              <a:gd name="connsiteX937" fmla="*/ 2523591 w 11447366"/>
              <a:gd name="connsiteY937" fmla="*/ 3042431 h 6417021"/>
              <a:gd name="connsiteX938" fmla="*/ 2491649 w 11447366"/>
              <a:gd name="connsiteY938" fmla="*/ 3020999 h 6417021"/>
              <a:gd name="connsiteX939" fmla="*/ 2333987 w 11447366"/>
              <a:gd name="connsiteY939" fmla="*/ 3009458 h 6417021"/>
              <a:gd name="connsiteX940" fmla="*/ 2338934 w 11447366"/>
              <a:gd name="connsiteY940" fmla="*/ 3029243 h 6417021"/>
              <a:gd name="connsiteX941" fmla="*/ 2333987 w 11447366"/>
              <a:gd name="connsiteY941" fmla="*/ 3009458 h 6417021"/>
              <a:gd name="connsiteX942" fmla="*/ 10064730 w 11447366"/>
              <a:gd name="connsiteY942" fmla="*/ 2917235 h 6417021"/>
              <a:gd name="connsiteX943" fmla="*/ 10072875 w 11447366"/>
              <a:gd name="connsiteY943" fmla="*/ 2933527 h 6417021"/>
              <a:gd name="connsiteX944" fmla="*/ 10072875 w 11447366"/>
              <a:gd name="connsiteY944" fmla="*/ 2933527 h 6417021"/>
              <a:gd name="connsiteX945" fmla="*/ 10064730 w 11447366"/>
              <a:gd name="connsiteY945" fmla="*/ 2917235 h 6417021"/>
              <a:gd name="connsiteX946" fmla="*/ 2207033 w 11447366"/>
              <a:gd name="connsiteY946" fmla="*/ 2884152 h 6417021"/>
              <a:gd name="connsiteX947" fmla="*/ 2220225 w 11447366"/>
              <a:gd name="connsiteY947" fmla="*/ 3121571 h 6417021"/>
              <a:gd name="connsiteX948" fmla="*/ 2180655 w 11447366"/>
              <a:gd name="connsiteY948" fmla="*/ 3016052 h 6417021"/>
              <a:gd name="connsiteX949" fmla="*/ 2180655 w 11447366"/>
              <a:gd name="connsiteY949" fmla="*/ 2910533 h 6417021"/>
              <a:gd name="connsiteX950" fmla="*/ 2207033 w 11447366"/>
              <a:gd name="connsiteY950" fmla="*/ 2884152 h 6417021"/>
              <a:gd name="connsiteX951" fmla="*/ 5715545 w 11447366"/>
              <a:gd name="connsiteY951" fmla="*/ 2844582 h 6417021"/>
              <a:gd name="connsiteX952" fmla="*/ 5702355 w 11447366"/>
              <a:gd name="connsiteY952" fmla="*/ 2884152 h 6417021"/>
              <a:gd name="connsiteX953" fmla="*/ 5715545 w 11447366"/>
              <a:gd name="connsiteY953" fmla="*/ 2844582 h 6417021"/>
              <a:gd name="connsiteX954" fmla="*/ 2154273 w 11447366"/>
              <a:gd name="connsiteY954" fmla="*/ 2778633 h 6417021"/>
              <a:gd name="connsiteX955" fmla="*/ 2167466 w 11447366"/>
              <a:gd name="connsiteY955" fmla="*/ 2791822 h 6417021"/>
              <a:gd name="connsiteX956" fmla="*/ 2154273 w 11447366"/>
              <a:gd name="connsiteY956" fmla="*/ 2778633 h 6417021"/>
              <a:gd name="connsiteX957" fmla="*/ 5424090 w 11447366"/>
              <a:gd name="connsiteY957" fmla="*/ 2694573 h 6417021"/>
              <a:gd name="connsiteX958" fmla="*/ 5401518 w 11447366"/>
              <a:gd name="connsiteY958" fmla="*/ 2969591 h 6417021"/>
              <a:gd name="connsiteX959" fmla="*/ 5401557 w 11447366"/>
              <a:gd name="connsiteY959" fmla="*/ 2970895 h 6417021"/>
              <a:gd name="connsiteX960" fmla="*/ 5409087 w 11447366"/>
              <a:gd name="connsiteY960" fmla="*/ 2993176 h 6417021"/>
              <a:gd name="connsiteX961" fmla="*/ 5420421 w 11447366"/>
              <a:gd name="connsiteY961" fmla="*/ 3004512 h 6417021"/>
              <a:gd name="connsiteX962" fmla="*/ 5427825 w 11447366"/>
              <a:gd name="connsiteY962" fmla="*/ 3001307 h 6417021"/>
              <a:gd name="connsiteX963" fmla="*/ 5426806 w 11447366"/>
              <a:gd name="connsiteY963" fmla="*/ 2995983 h 6417021"/>
              <a:gd name="connsiteX964" fmla="*/ 5424090 w 11447366"/>
              <a:gd name="connsiteY964" fmla="*/ 2890083 h 6417021"/>
              <a:gd name="connsiteX965" fmla="*/ 5445813 w 11447366"/>
              <a:gd name="connsiteY965" fmla="*/ 2781467 h 6417021"/>
              <a:gd name="connsiteX966" fmla="*/ 5442419 w 11447366"/>
              <a:gd name="connsiteY966" fmla="*/ 2767888 h 6417021"/>
              <a:gd name="connsiteX967" fmla="*/ 5439063 w 11447366"/>
              <a:gd name="connsiteY967" fmla="*/ 2754465 h 6417021"/>
              <a:gd name="connsiteX968" fmla="*/ 5436910 w 11447366"/>
              <a:gd name="connsiteY968" fmla="*/ 2763794 h 6417021"/>
              <a:gd name="connsiteX969" fmla="*/ 5412178 w 11447366"/>
              <a:gd name="connsiteY969" fmla="*/ 2818203 h 6417021"/>
              <a:gd name="connsiteX970" fmla="*/ 5429696 w 11447366"/>
              <a:gd name="connsiteY970" fmla="*/ 2782343 h 6417021"/>
              <a:gd name="connsiteX971" fmla="*/ 5438856 w 11447366"/>
              <a:gd name="connsiteY971" fmla="*/ 2753636 h 6417021"/>
              <a:gd name="connsiteX972" fmla="*/ 5434952 w 11447366"/>
              <a:gd name="connsiteY972" fmla="*/ 2738019 h 6417021"/>
              <a:gd name="connsiteX973" fmla="*/ 5424090 w 11447366"/>
              <a:gd name="connsiteY973" fmla="*/ 2694573 h 6417021"/>
              <a:gd name="connsiteX974" fmla="*/ 2312553 w 11447366"/>
              <a:gd name="connsiteY974" fmla="*/ 2593975 h 6417021"/>
              <a:gd name="connsiteX975" fmla="*/ 2299364 w 11447366"/>
              <a:gd name="connsiteY975" fmla="*/ 2659925 h 6417021"/>
              <a:gd name="connsiteX976" fmla="*/ 2312553 w 11447366"/>
              <a:gd name="connsiteY976" fmla="*/ 2593975 h 6417021"/>
              <a:gd name="connsiteX977" fmla="*/ 6062212 w 11447366"/>
              <a:gd name="connsiteY977" fmla="*/ 2482767 h 6417021"/>
              <a:gd name="connsiteX978" fmla="*/ 6054066 w 11447366"/>
              <a:gd name="connsiteY978" fmla="*/ 2499059 h 6417021"/>
              <a:gd name="connsiteX979" fmla="*/ 6062212 w 11447366"/>
              <a:gd name="connsiteY979" fmla="*/ 2482767 h 6417021"/>
              <a:gd name="connsiteX980" fmla="*/ 5966153 w 11447366"/>
              <a:gd name="connsiteY980" fmla="*/ 2448885 h 6417021"/>
              <a:gd name="connsiteX981" fmla="*/ 5966153 w 11447366"/>
              <a:gd name="connsiteY981" fmla="*/ 2462077 h 6417021"/>
              <a:gd name="connsiteX982" fmla="*/ 5966153 w 11447366"/>
              <a:gd name="connsiteY982" fmla="*/ 2448885 h 6417021"/>
              <a:gd name="connsiteX983" fmla="*/ 10184887 w 11447366"/>
              <a:gd name="connsiteY983" fmla="*/ 2363291 h 6417021"/>
              <a:gd name="connsiteX984" fmla="*/ 10181752 w 11447366"/>
              <a:gd name="connsiteY984" fmla="*/ 2368303 h 6417021"/>
              <a:gd name="connsiteX985" fmla="*/ 10181533 w 11447366"/>
              <a:gd name="connsiteY985" fmla="*/ 2365242 h 6417021"/>
              <a:gd name="connsiteX986" fmla="*/ 10181492 w 11447366"/>
              <a:gd name="connsiteY986" fmla="*/ 2368722 h 6417021"/>
              <a:gd name="connsiteX987" fmla="*/ 10181752 w 11447366"/>
              <a:gd name="connsiteY987" fmla="*/ 2368303 h 6417021"/>
              <a:gd name="connsiteX988" fmla="*/ 10181830 w 11447366"/>
              <a:gd name="connsiteY988" fmla="*/ 2369400 h 6417021"/>
              <a:gd name="connsiteX989" fmla="*/ 10203217 w 11447366"/>
              <a:gd name="connsiteY989" fmla="*/ 2412169 h 6417021"/>
              <a:gd name="connsiteX990" fmla="*/ 10184887 w 11447366"/>
              <a:gd name="connsiteY990" fmla="*/ 2363291 h 6417021"/>
              <a:gd name="connsiteX991" fmla="*/ 5684771 w 11447366"/>
              <a:gd name="connsiteY991" fmla="*/ 2346998 h 6417021"/>
              <a:gd name="connsiteX992" fmla="*/ 5684771 w 11447366"/>
              <a:gd name="connsiteY992" fmla="*/ 2346998 h 6417021"/>
              <a:gd name="connsiteX993" fmla="*/ 2259793 w 11447366"/>
              <a:gd name="connsiteY993" fmla="*/ 2343367 h 6417021"/>
              <a:gd name="connsiteX994" fmla="*/ 2252168 w 11447366"/>
              <a:gd name="connsiteY994" fmla="*/ 2357381 h 6417021"/>
              <a:gd name="connsiteX995" fmla="*/ 2251525 w 11447366"/>
              <a:gd name="connsiteY995" fmla="*/ 2360495 h 6417021"/>
              <a:gd name="connsiteX996" fmla="*/ 2248253 w 11447366"/>
              <a:gd name="connsiteY996" fmla="*/ 2367274 h 6417021"/>
              <a:gd name="connsiteX997" fmla="*/ 2233415 w 11447366"/>
              <a:gd name="connsiteY997" fmla="*/ 2448886 h 6417021"/>
              <a:gd name="connsiteX998" fmla="*/ 2246604 w 11447366"/>
              <a:gd name="connsiteY998" fmla="*/ 2409317 h 6417021"/>
              <a:gd name="connsiteX999" fmla="*/ 2248253 w 11447366"/>
              <a:gd name="connsiteY999" fmla="*/ 2376342 h 6417021"/>
              <a:gd name="connsiteX1000" fmla="*/ 2251525 w 11447366"/>
              <a:gd name="connsiteY1000" fmla="*/ 2360495 h 6417021"/>
              <a:gd name="connsiteX1001" fmla="*/ 10398728 w 11447366"/>
              <a:gd name="connsiteY1001" fmla="*/ 2281828 h 6417021"/>
              <a:gd name="connsiteX1002" fmla="*/ 10377004 w 11447366"/>
              <a:gd name="connsiteY1002" fmla="*/ 2455615 h 6417021"/>
              <a:gd name="connsiteX1003" fmla="*/ 10355280 w 11447366"/>
              <a:gd name="connsiteY1003" fmla="*/ 2629402 h 6417021"/>
              <a:gd name="connsiteX1004" fmla="*/ 10290112 w 11447366"/>
              <a:gd name="connsiteY1004" fmla="*/ 2976975 h 6417021"/>
              <a:gd name="connsiteX1005" fmla="*/ 10181491 w 11447366"/>
              <a:gd name="connsiteY1005" fmla="*/ 3324546 h 6417021"/>
              <a:gd name="connsiteX1006" fmla="*/ 10138048 w 11447366"/>
              <a:gd name="connsiteY1006" fmla="*/ 3498334 h 6417021"/>
              <a:gd name="connsiteX1007" fmla="*/ 10094601 w 11447366"/>
              <a:gd name="connsiteY1007" fmla="*/ 3606949 h 6417021"/>
              <a:gd name="connsiteX1008" fmla="*/ 10159770 w 11447366"/>
              <a:gd name="connsiteY1008" fmla="*/ 3476610 h 6417021"/>
              <a:gd name="connsiteX1009" fmla="*/ 10203218 w 11447366"/>
              <a:gd name="connsiteY1009" fmla="*/ 3346271 h 6417021"/>
              <a:gd name="connsiteX1010" fmla="*/ 10311834 w 11447366"/>
              <a:gd name="connsiteY1010" fmla="*/ 3020421 h 6417021"/>
              <a:gd name="connsiteX1011" fmla="*/ 10377004 w 11447366"/>
              <a:gd name="connsiteY1011" fmla="*/ 2738018 h 6417021"/>
              <a:gd name="connsiteX1012" fmla="*/ 10398727 w 11447366"/>
              <a:gd name="connsiteY1012" fmla="*/ 2455614 h 6417021"/>
              <a:gd name="connsiteX1013" fmla="*/ 10398728 w 11447366"/>
              <a:gd name="connsiteY1013" fmla="*/ 2281828 h 6417021"/>
              <a:gd name="connsiteX1014" fmla="*/ 5961610 w 11447366"/>
              <a:gd name="connsiteY1014" fmla="*/ 2222222 h 6417021"/>
              <a:gd name="connsiteX1015" fmla="*/ 5958010 w 11447366"/>
              <a:gd name="connsiteY1015" fmla="*/ 2225823 h 6417021"/>
              <a:gd name="connsiteX1016" fmla="*/ 5959027 w 11447366"/>
              <a:gd name="connsiteY1016" fmla="*/ 2224804 h 6417021"/>
              <a:gd name="connsiteX1017" fmla="*/ 5967174 w 11447366"/>
              <a:gd name="connsiteY1017" fmla="*/ 2216656 h 6417021"/>
              <a:gd name="connsiteX1018" fmla="*/ 5964119 w 11447366"/>
              <a:gd name="connsiteY1018" fmla="*/ 2219713 h 6417021"/>
              <a:gd name="connsiteX1019" fmla="*/ 5961610 w 11447366"/>
              <a:gd name="connsiteY1019" fmla="*/ 2222222 h 6417021"/>
              <a:gd name="connsiteX1020" fmla="*/ 5346229 w 11447366"/>
              <a:gd name="connsiteY1020" fmla="*/ 2185089 h 6417021"/>
              <a:gd name="connsiteX1021" fmla="*/ 5346229 w 11447366"/>
              <a:gd name="connsiteY1021" fmla="*/ 2185089 h 6417021"/>
              <a:gd name="connsiteX1022" fmla="*/ 2655489 w 11447366"/>
              <a:gd name="connsiteY1022" fmla="*/ 2158708 h 6417021"/>
              <a:gd name="connsiteX1023" fmla="*/ 2536782 w 11447366"/>
              <a:gd name="connsiteY1023" fmla="*/ 2343367 h 6417021"/>
              <a:gd name="connsiteX1024" fmla="*/ 2470833 w 11447366"/>
              <a:gd name="connsiteY1024" fmla="*/ 2528026 h 6417021"/>
              <a:gd name="connsiteX1025" fmla="*/ 2457643 w 11447366"/>
              <a:gd name="connsiteY1025" fmla="*/ 2725873 h 6417021"/>
              <a:gd name="connsiteX1026" fmla="*/ 2457643 w 11447366"/>
              <a:gd name="connsiteY1026" fmla="*/ 2936913 h 6417021"/>
              <a:gd name="connsiteX1027" fmla="*/ 2510403 w 11447366"/>
              <a:gd name="connsiteY1027" fmla="*/ 2923723 h 6417021"/>
              <a:gd name="connsiteX1028" fmla="*/ 2497213 w 11447366"/>
              <a:gd name="connsiteY1028" fmla="*/ 2791823 h 6417021"/>
              <a:gd name="connsiteX1029" fmla="*/ 2510403 w 11447366"/>
              <a:gd name="connsiteY1029" fmla="*/ 2699495 h 6417021"/>
              <a:gd name="connsiteX1030" fmla="*/ 2510403 w 11447366"/>
              <a:gd name="connsiteY1030" fmla="*/ 2580786 h 6417021"/>
              <a:gd name="connsiteX1031" fmla="*/ 2589541 w 11447366"/>
              <a:gd name="connsiteY1031" fmla="*/ 2343367 h 6417021"/>
              <a:gd name="connsiteX1032" fmla="*/ 2655489 w 11447366"/>
              <a:gd name="connsiteY1032" fmla="*/ 2158708 h 6417021"/>
              <a:gd name="connsiteX1033" fmla="*/ 2551621 w 11447366"/>
              <a:gd name="connsiteY1033" fmla="*/ 2095232 h 6417021"/>
              <a:gd name="connsiteX1034" fmla="*/ 2536782 w 11447366"/>
              <a:gd name="connsiteY1034" fmla="*/ 2105950 h 6417021"/>
              <a:gd name="connsiteX1035" fmla="*/ 2536782 w 11447366"/>
              <a:gd name="connsiteY1035" fmla="*/ 2132329 h 6417021"/>
              <a:gd name="connsiteX1036" fmla="*/ 2551621 w 11447366"/>
              <a:gd name="connsiteY1036" fmla="*/ 2095232 h 6417021"/>
              <a:gd name="connsiteX1037" fmla="*/ 2825310 w 11447366"/>
              <a:gd name="connsiteY1037" fmla="*/ 2069678 h 6417021"/>
              <a:gd name="connsiteX1038" fmla="*/ 2813770 w 11447366"/>
              <a:gd name="connsiteY1038" fmla="*/ 2079570 h 6417021"/>
              <a:gd name="connsiteX1039" fmla="*/ 2826959 w 11447366"/>
              <a:gd name="connsiteY1039" fmla="*/ 2079569 h 6417021"/>
              <a:gd name="connsiteX1040" fmla="*/ 2825310 w 11447366"/>
              <a:gd name="connsiteY1040" fmla="*/ 2069678 h 6417021"/>
              <a:gd name="connsiteX1041" fmla="*/ 2721440 w 11447366"/>
              <a:gd name="connsiteY1041" fmla="*/ 2039999 h 6417021"/>
              <a:gd name="connsiteX1042" fmla="*/ 2714713 w 11447366"/>
              <a:gd name="connsiteY1042" fmla="*/ 2052611 h 6417021"/>
              <a:gd name="connsiteX1043" fmla="*/ 2713197 w 11447366"/>
              <a:gd name="connsiteY1043" fmla="*/ 2054837 h 6417021"/>
              <a:gd name="connsiteX1044" fmla="*/ 2695061 w 11447366"/>
              <a:gd name="connsiteY1044" fmla="*/ 2079570 h 6417021"/>
              <a:gd name="connsiteX1045" fmla="*/ 2708250 w 11447366"/>
              <a:gd name="connsiteY1045" fmla="*/ 2064731 h 6417021"/>
              <a:gd name="connsiteX1046" fmla="*/ 2714713 w 11447366"/>
              <a:gd name="connsiteY1046" fmla="*/ 2052611 h 6417021"/>
              <a:gd name="connsiteX1047" fmla="*/ 2722883 w 11447366"/>
              <a:gd name="connsiteY1047" fmla="*/ 2040617 h 6417021"/>
              <a:gd name="connsiteX1048" fmla="*/ 2721440 w 11447366"/>
              <a:gd name="connsiteY1048" fmla="*/ 2039999 h 6417021"/>
              <a:gd name="connsiteX1049" fmla="*/ 3183086 w 11447366"/>
              <a:gd name="connsiteY1049" fmla="*/ 1987240 h 6417021"/>
              <a:gd name="connsiteX1050" fmla="*/ 3183086 w 11447366"/>
              <a:gd name="connsiteY1050" fmla="*/ 1987240 h 6417021"/>
              <a:gd name="connsiteX1051" fmla="*/ 2655490 w 11447366"/>
              <a:gd name="connsiteY1051" fmla="*/ 1974049 h 6417021"/>
              <a:gd name="connsiteX1052" fmla="*/ 2576352 w 11447366"/>
              <a:gd name="connsiteY1052" fmla="*/ 2039998 h 6417021"/>
              <a:gd name="connsiteX1053" fmla="*/ 2655490 w 11447366"/>
              <a:gd name="connsiteY1053" fmla="*/ 1974049 h 6417021"/>
              <a:gd name="connsiteX1054" fmla="*/ 2245484 w 11447366"/>
              <a:gd name="connsiteY1054" fmla="*/ 1959565 h 6417021"/>
              <a:gd name="connsiteX1055" fmla="*/ 2240009 w 11447366"/>
              <a:gd name="connsiteY1055" fmla="*/ 1970752 h 6417021"/>
              <a:gd name="connsiteX1056" fmla="*/ 2207034 w 11447366"/>
              <a:gd name="connsiteY1056" fmla="*/ 2013619 h 6417021"/>
              <a:gd name="connsiteX1057" fmla="*/ 2233415 w 11447366"/>
              <a:gd name="connsiteY1057" fmla="*/ 1974050 h 6417021"/>
              <a:gd name="connsiteX1058" fmla="*/ 2245162 w 11447366"/>
              <a:gd name="connsiteY1058" fmla="*/ 1960035 h 6417021"/>
              <a:gd name="connsiteX1059" fmla="*/ 2391692 w 11447366"/>
              <a:gd name="connsiteY1059" fmla="*/ 1947670 h 6417021"/>
              <a:gd name="connsiteX1060" fmla="*/ 2391692 w 11447366"/>
              <a:gd name="connsiteY1060" fmla="*/ 1947670 h 6417021"/>
              <a:gd name="connsiteX1061" fmla="*/ 2272985 w 11447366"/>
              <a:gd name="connsiteY1061" fmla="*/ 1908100 h 6417021"/>
              <a:gd name="connsiteX1062" fmla="*/ 2258146 w 11447366"/>
              <a:gd name="connsiteY1062" fmla="*/ 1941075 h 6417021"/>
              <a:gd name="connsiteX1063" fmla="*/ 2245484 w 11447366"/>
              <a:gd name="connsiteY1063" fmla="*/ 1959565 h 6417021"/>
              <a:gd name="connsiteX1064" fmla="*/ 2258970 w 11447366"/>
              <a:gd name="connsiteY1064" fmla="*/ 1932006 h 6417021"/>
              <a:gd name="connsiteX1065" fmla="*/ 2272985 w 11447366"/>
              <a:gd name="connsiteY1065" fmla="*/ 1908100 h 6417021"/>
              <a:gd name="connsiteX1066" fmla="*/ 2734631 w 11447366"/>
              <a:gd name="connsiteY1066" fmla="*/ 1894910 h 6417021"/>
              <a:gd name="connsiteX1067" fmla="*/ 2708250 w 11447366"/>
              <a:gd name="connsiteY1067" fmla="*/ 1908100 h 6417021"/>
              <a:gd name="connsiteX1068" fmla="*/ 2734631 w 11447366"/>
              <a:gd name="connsiteY1068" fmla="*/ 1894910 h 6417021"/>
              <a:gd name="connsiteX1069" fmla="*/ 2651094 w 11447366"/>
              <a:gd name="connsiteY1069" fmla="*/ 1817970 h 6417021"/>
              <a:gd name="connsiteX1070" fmla="*/ 2651432 w 11447366"/>
              <a:gd name="connsiteY1070" fmla="*/ 1818814 h 6417021"/>
              <a:gd name="connsiteX1071" fmla="*/ 2648070 w 11447366"/>
              <a:gd name="connsiteY1071" fmla="*/ 1821336 h 6417021"/>
              <a:gd name="connsiteX1072" fmla="*/ 2645598 w 11447366"/>
              <a:gd name="connsiteY1072" fmla="*/ 1820717 h 6417021"/>
              <a:gd name="connsiteX1073" fmla="*/ 2365314 w 11447366"/>
              <a:gd name="connsiteY1073" fmla="*/ 1815771 h 6417021"/>
              <a:gd name="connsiteX1074" fmla="*/ 2338934 w 11447366"/>
              <a:gd name="connsiteY1074" fmla="*/ 1842152 h 6417021"/>
              <a:gd name="connsiteX1075" fmla="*/ 2365314 w 11447366"/>
              <a:gd name="connsiteY1075" fmla="*/ 1815771 h 6417021"/>
              <a:gd name="connsiteX1076" fmla="*/ 2644362 w 11447366"/>
              <a:gd name="connsiteY1076" fmla="*/ 1810412 h 6417021"/>
              <a:gd name="connsiteX1077" fmla="*/ 2642301 w 11447366"/>
              <a:gd name="connsiteY1077" fmla="*/ 1815771 h 6417021"/>
              <a:gd name="connsiteX1078" fmla="*/ 2655490 w 11447366"/>
              <a:gd name="connsiteY1078" fmla="*/ 1828962 h 6417021"/>
              <a:gd name="connsiteX1079" fmla="*/ 2651432 w 11447366"/>
              <a:gd name="connsiteY1079" fmla="*/ 1818814 h 6417021"/>
              <a:gd name="connsiteX1080" fmla="*/ 2655490 w 11447366"/>
              <a:gd name="connsiteY1080" fmla="*/ 1815770 h 6417021"/>
              <a:gd name="connsiteX1081" fmla="*/ 2651094 w 11447366"/>
              <a:gd name="connsiteY1081" fmla="*/ 1817970 h 6417021"/>
              <a:gd name="connsiteX1082" fmla="*/ 2648896 w 11447366"/>
              <a:gd name="connsiteY1082" fmla="*/ 1812474 h 6417021"/>
              <a:gd name="connsiteX1083" fmla="*/ 2644362 w 11447366"/>
              <a:gd name="connsiteY1083" fmla="*/ 1810412 h 6417021"/>
              <a:gd name="connsiteX1084" fmla="*/ 5227520 w 11447366"/>
              <a:gd name="connsiteY1084" fmla="*/ 1802581 h 6417021"/>
              <a:gd name="connsiteX1085" fmla="*/ 5227520 w 11447366"/>
              <a:gd name="connsiteY1085" fmla="*/ 1802581 h 6417021"/>
              <a:gd name="connsiteX1086" fmla="*/ 5232467 w 11447366"/>
              <a:gd name="connsiteY1086" fmla="*/ 1787743 h 6417021"/>
              <a:gd name="connsiteX1087" fmla="*/ 5227520 w 11447366"/>
              <a:gd name="connsiteY1087" fmla="*/ 1802581 h 6417021"/>
              <a:gd name="connsiteX1088" fmla="*/ 5232467 w 11447366"/>
              <a:gd name="connsiteY1088" fmla="*/ 1787743 h 6417021"/>
              <a:gd name="connsiteX1089" fmla="*/ 2747822 w 11447366"/>
              <a:gd name="connsiteY1089" fmla="*/ 1736631 h 6417021"/>
              <a:gd name="connsiteX1090" fmla="*/ 2735498 w 11447366"/>
              <a:gd name="connsiteY1090" fmla="*/ 1750426 h 6417021"/>
              <a:gd name="connsiteX1091" fmla="*/ 2728657 w 11447366"/>
              <a:gd name="connsiteY1091" fmla="*/ 1754923 h 6417021"/>
              <a:gd name="connsiteX1092" fmla="*/ 2716495 w 11447366"/>
              <a:gd name="connsiteY1092" fmla="*/ 1761362 h 6417021"/>
              <a:gd name="connsiteX1093" fmla="*/ 2695062 w 11447366"/>
              <a:gd name="connsiteY1093" fmla="*/ 1776202 h 6417021"/>
              <a:gd name="connsiteX1094" fmla="*/ 2726387 w 11447366"/>
              <a:gd name="connsiteY1094" fmla="*/ 1756417 h 6417021"/>
              <a:gd name="connsiteX1095" fmla="*/ 2728657 w 11447366"/>
              <a:gd name="connsiteY1095" fmla="*/ 1754923 h 6417021"/>
              <a:gd name="connsiteX1096" fmla="*/ 2734012 w 11447366"/>
              <a:gd name="connsiteY1096" fmla="*/ 1752088 h 6417021"/>
              <a:gd name="connsiteX1097" fmla="*/ 2735498 w 11447366"/>
              <a:gd name="connsiteY1097" fmla="*/ 1750426 h 6417021"/>
              <a:gd name="connsiteX1098" fmla="*/ 2741432 w 11447366"/>
              <a:gd name="connsiteY1098" fmla="*/ 1746523 h 6417021"/>
              <a:gd name="connsiteX1099" fmla="*/ 2747822 w 11447366"/>
              <a:gd name="connsiteY1099" fmla="*/ 1736631 h 6417021"/>
              <a:gd name="connsiteX1100" fmla="*/ 2784092 w 11447366"/>
              <a:gd name="connsiteY1100" fmla="*/ 1734983 h 6417021"/>
              <a:gd name="connsiteX1101" fmla="*/ 2761010 w 11447366"/>
              <a:gd name="connsiteY1101" fmla="*/ 1749822 h 6417021"/>
              <a:gd name="connsiteX1102" fmla="*/ 2787389 w 11447366"/>
              <a:gd name="connsiteY1102" fmla="*/ 1749822 h 6417021"/>
              <a:gd name="connsiteX1103" fmla="*/ 2784092 w 11447366"/>
              <a:gd name="connsiteY1103" fmla="*/ 1734983 h 6417021"/>
              <a:gd name="connsiteX1104" fmla="*/ 5280279 w 11447366"/>
              <a:gd name="connsiteY1104" fmla="*/ 1723442 h 6417021"/>
              <a:gd name="connsiteX1105" fmla="*/ 5306658 w 11447366"/>
              <a:gd name="connsiteY1105" fmla="*/ 1776203 h 6417021"/>
              <a:gd name="connsiteX1106" fmla="*/ 5280279 w 11447366"/>
              <a:gd name="connsiteY1106" fmla="*/ 1723442 h 6417021"/>
              <a:gd name="connsiteX1107" fmla="*/ 6882948 w 11447366"/>
              <a:gd name="connsiteY1107" fmla="*/ 1708196 h 6417021"/>
              <a:gd name="connsiteX1108" fmla="*/ 6901276 w 11447366"/>
              <a:gd name="connsiteY1108" fmla="*/ 1738744 h 6417021"/>
              <a:gd name="connsiteX1109" fmla="*/ 6879554 w 11447366"/>
              <a:gd name="connsiteY1109" fmla="*/ 1717022 h 6417021"/>
              <a:gd name="connsiteX1110" fmla="*/ 6882948 w 11447366"/>
              <a:gd name="connsiteY1110" fmla="*/ 1708196 h 6417021"/>
              <a:gd name="connsiteX1111" fmla="*/ 374400 w 11447366"/>
              <a:gd name="connsiteY1111" fmla="*/ 1671382 h 6417021"/>
              <a:gd name="connsiteX1112" fmla="*/ 436211 w 11447366"/>
              <a:gd name="connsiteY1112" fmla="*/ 1694925 h 6417021"/>
              <a:gd name="connsiteX1113" fmla="*/ 458930 w 11447366"/>
              <a:gd name="connsiteY1113" fmla="*/ 1707100 h 6417021"/>
              <a:gd name="connsiteX1114" fmla="*/ 511633 w 11447366"/>
              <a:gd name="connsiteY1114" fmla="*/ 1749939 h 6417021"/>
              <a:gd name="connsiteX1115" fmla="*/ 613305 w 11447366"/>
              <a:gd name="connsiteY1115" fmla="*/ 1922739 h 6417021"/>
              <a:gd name="connsiteX1116" fmla="*/ 615766 w 11447366"/>
              <a:gd name="connsiteY1116" fmla="*/ 1926942 h 6417021"/>
              <a:gd name="connsiteX1117" fmla="*/ 684136 w 11447366"/>
              <a:gd name="connsiteY1117" fmla="*/ 2043828 h 6417021"/>
              <a:gd name="connsiteX1118" fmla="*/ 736939 w 11447366"/>
              <a:gd name="connsiteY1118" fmla="*/ 2185274 h 6417021"/>
              <a:gd name="connsiteX1119" fmla="*/ 787070 w 11447366"/>
              <a:gd name="connsiteY1119" fmla="*/ 2306289 h 6417021"/>
              <a:gd name="connsiteX1120" fmla="*/ 837967 w 11447366"/>
              <a:gd name="connsiteY1120" fmla="*/ 2437882 h 6417021"/>
              <a:gd name="connsiteX1121" fmla="*/ 845517 w 11447366"/>
              <a:gd name="connsiteY1121" fmla="*/ 2466002 h 6417021"/>
              <a:gd name="connsiteX1122" fmla="*/ 871502 w 11447366"/>
              <a:gd name="connsiteY1122" fmla="*/ 2574513 h 6417021"/>
              <a:gd name="connsiteX1123" fmla="*/ 980485 w 11447366"/>
              <a:gd name="connsiteY1123" fmla="*/ 2887066 h 6417021"/>
              <a:gd name="connsiteX1124" fmla="*/ 989428 w 11447366"/>
              <a:gd name="connsiteY1124" fmla="*/ 2919770 h 6417021"/>
              <a:gd name="connsiteX1125" fmla="*/ 989169 w 11447366"/>
              <a:gd name="connsiteY1125" fmla="*/ 2919710 h 6417021"/>
              <a:gd name="connsiteX1126" fmla="*/ 988691 w 11447366"/>
              <a:gd name="connsiteY1126" fmla="*/ 2918586 h 6417021"/>
              <a:gd name="connsiteX1127" fmla="*/ 988188 w 11447366"/>
              <a:gd name="connsiteY1127" fmla="*/ 2919485 h 6417021"/>
              <a:gd name="connsiteX1128" fmla="*/ 979441 w 11447366"/>
              <a:gd name="connsiteY1128" fmla="*/ 2917473 h 6417021"/>
              <a:gd name="connsiteX1129" fmla="*/ 958845 w 11447366"/>
              <a:gd name="connsiteY1129" fmla="*/ 2928640 h 6417021"/>
              <a:gd name="connsiteX1130" fmla="*/ 961480 w 11447366"/>
              <a:gd name="connsiteY1130" fmla="*/ 2932377 h 6417021"/>
              <a:gd name="connsiteX1131" fmla="*/ 983899 w 11447366"/>
              <a:gd name="connsiteY1131" fmla="*/ 2927165 h 6417021"/>
              <a:gd name="connsiteX1132" fmla="*/ 988188 w 11447366"/>
              <a:gd name="connsiteY1132" fmla="*/ 2919485 h 6417021"/>
              <a:gd name="connsiteX1133" fmla="*/ 989169 w 11447366"/>
              <a:gd name="connsiteY1133" fmla="*/ 2919710 h 6417021"/>
              <a:gd name="connsiteX1134" fmla="*/ 1007638 w 11447366"/>
              <a:gd name="connsiteY1134" fmla="*/ 2963183 h 6417021"/>
              <a:gd name="connsiteX1135" fmla="*/ 1020638 w 11447366"/>
              <a:gd name="connsiteY1135" fmla="*/ 3014681 h 6417021"/>
              <a:gd name="connsiteX1136" fmla="*/ 989042 w 11447366"/>
              <a:gd name="connsiteY1136" fmla="*/ 2998947 h 6417021"/>
              <a:gd name="connsiteX1137" fmla="*/ 983252 w 11447366"/>
              <a:gd name="connsiteY1137" fmla="*/ 3025140 h 6417021"/>
              <a:gd name="connsiteX1138" fmla="*/ 1020305 w 11447366"/>
              <a:gd name="connsiteY1138" fmla="*/ 3026562 h 6417021"/>
              <a:gd name="connsiteX1139" fmla="*/ 1045339 w 11447366"/>
              <a:gd name="connsiteY1139" fmla="*/ 3108487 h 6417021"/>
              <a:gd name="connsiteX1140" fmla="*/ 999246 w 11447366"/>
              <a:gd name="connsiteY1140" fmla="*/ 3112002 h 6417021"/>
              <a:gd name="connsiteX1141" fmla="*/ 1062714 w 11447366"/>
              <a:gd name="connsiteY1141" fmla="*/ 3150457 h 6417021"/>
              <a:gd name="connsiteX1142" fmla="*/ 1055098 w 11447366"/>
              <a:gd name="connsiteY1142" fmla="*/ 3183339 h 6417021"/>
              <a:gd name="connsiteX1143" fmla="*/ 1019801 w 11447366"/>
              <a:gd name="connsiteY1143" fmla="*/ 3185473 h 6417021"/>
              <a:gd name="connsiteX1144" fmla="*/ 1050317 w 11447366"/>
              <a:gd name="connsiteY1144" fmla="*/ 3270469 h 6417021"/>
              <a:gd name="connsiteX1145" fmla="*/ 1073901 w 11447366"/>
              <a:gd name="connsiteY1145" fmla="*/ 3293540 h 6417021"/>
              <a:gd name="connsiteX1146" fmla="*/ 1060120 w 11447366"/>
              <a:gd name="connsiteY1146" fmla="*/ 3305204 h 6417021"/>
              <a:gd name="connsiteX1147" fmla="*/ 1053567 w 11447366"/>
              <a:gd name="connsiteY1147" fmla="*/ 3320663 h 6417021"/>
              <a:gd name="connsiteX1148" fmla="*/ 1090500 w 11447366"/>
              <a:gd name="connsiteY1148" fmla="*/ 3328970 h 6417021"/>
              <a:gd name="connsiteX1149" fmla="*/ 1102998 w 11447366"/>
              <a:gd name="connsiteY1149" fmla="*/ 3328653 h 6417021"/>
              <a:gd name="connsiteX1150" fmla="*/ 1145157 w 11447366"/>
              <a:gd name="connsiteY1150" fmla="*/ 3444045 h 6417021"/>
              <a:gd name="connsiteX1151" fmla="*/ 1142694 w 11447366"/>
              <a:gd name="connsiteY1151" fmla="*/ 3504247 h 6417021"/>
              <a:gd name="connsiteX1152" fmla="*/ 1162955 w 11447366"/>
              <a:gd name="connsiteY1152" fmla="*/ 3541158 h 6417021"/>
              <a:gd name="connsiteX1153" fmla="*/ 1181249 w 11447366"/>
              <a:gd name="connsiteY1153" fmla="*/ 3568463 h 6417021"/>
              <a:gd name="connsiteX1154" fmla="*/ 1179944 w 11447366"/>
              <a:gd name="connsiteY1154" fmla="*/ 3594113 h 6417021"/>
              <a:gd name="connsiteX1155" fmla="*/ 1161925 w 11447366"/>
              <a:gd name="connsiteY1155" fmla="*/ 3573936 h 6417021"/>
              <a:gd name="connsiteX1156" fmla="*/ 1119431 w 11447366"/>
              <a:gd name="connsiteY1156" fmla="*/ 3564636 h 6417021"/>
              <a:gd name="connsiteX1157" fmla="*/ 1107801 w 11447366"/>
              <a:gd name="connsiteY1157" fmla="*/ 3543730 h 6417021"/>
              <a:gd name="connsiteX1158" fmla="*/ 1095432 w 11447366"/>
              <a:gd name="connsiteY1158" fmla="*/ 3535152 h 6417021"/>
              <a:gd name="connsiteX1159" fmla="*/ 1083425 w 11447366"/>
              <a:gd name="connsiteY1159" fmla="*/ 3534128 h 6417021"/>
              <a:gd name="connsiteX1160" fmla="*/ 1075123 w 11447366"/>
              <a:gd name="connsiteY1160" fmla="*/ 3584890 h 6417021"/>
              <a:gd name="connsiteX1161" fmla="*/ 1110267 w 11447366"/>
              <a:gd name="connsiteY1161" fmla="*/ 3685641 h 6417021"/>
              <a:gd name="connsiteX1162" fmla="*/ 1141723 w 11447366"/>
              <a:gd name="connsiteY1162" fmla="*/ 3761853 h 6417021"/>
              <a:gd name="connsiteX1163" fmla="*/ 1161785 w 11447366"/>
              <a:gd name="connsiteY1163" fmla="*/ 3846115 h 6417021"/>
              <a:gd name="connsiteX1164" fmla="*/ 1163280 w 11447366"/>
              <a:gd name="connsiteY1164" fmla="*/ 3873854 h 6417021"/>
              <a:gd name="connsiteX1165" fmla="*/ 1122923 w 11447366"/>
              <a:gd name="connsiteY1165" fmla="*/ 3858999 h 6417021"/>
              <a:gd name="connsiteX1166" fmla="*/ 1108233 w 11447366"/>
              <a:gd name="connsiteY1166" fmla="*/ 3846192 h 6417021"/>
              <a:gd name="connsiteX1167" fmla="*/ 1086748 w 11447366"/>
              <a:gd name="connsiteY1167" fmla="*/ 3846386 h 6417021"/>
              <a:gd name="connsiteX1168" fmla="*/ 1086708 w 11447366"/>
              <a:gd name="connsiteY1168" fmla="*/ 3846048 h 6417021"/>
              <a:gd name="connsiteX1169" fmla="*/ 1098104 w 11447366"/>
              <a:gd name="connsiteY1169" fmla="*/ 3829956 h 6417021"/>
              <a:gd name="connsiteX1170" fmla="*/ 1092567 w 11447366"/>
              <a:gd name="connsiteY1170" fmla="*/ 3787601 h 6417021"/>
              <a:gd name="connsiteX1171" fmla="*/ 1060745 w 11447366"/>
              <a:gd name="connsiteY1171" fmla="*/ 3790196 h 6417021"/>
              <a:gd name="connsiteX1172" fmla="*/ 1082998 w 11447366"/>
              <a:gd name="connsiteY1172" fmla="*/ 3814626 h 6417021"/>
              <a:gd name="connsiteX1173" fmla="*/ 1086708 w 11447366"/>
              <a:gd name="connsiteY1173" fmla="*/ 3846048 h 6417021"/>
              <a:gd name="connsiteX1174" fmla="*/ 1086466 w 11447366"/>
              <a:gd name="connsiteY1174" fmla="*/ 3846389 h 6417021"/>
              <a:gd name="connsiteX1175" fmla="*/ 1086748 w 11447366"/>
              <a:gd name="connsiteY1175" fmla="*/ 3846386 h 6417021"/>
              <a:gd name="connsiteX1176" fmla="*/ 1086754 w 11447366"/>
              <a:gd name="connsiteY1176" fmla="*/ 3846436 h 6417021"/>
              <a:gd name="connsiteX1177" fmla="*/ 1119250 w 11447366"/>
              <a:gd name="connsiteY1177" fmla="*/ 3907349 h 6417021"/>
              <a:gd name="connsiteX1178" fmla="*/ 1122751 w 11447366"/>
              <a:gd name="connsiteY1178" fmla="*/ 3977821 h 6417021"/>
              <a:gd name="connsiteX1179" fmla="*/ 1127143 w 11447366"/>
              <a:gd name="connsiteY1179" fmla="*/ 4025693 h 6417021"/>
              <a:gd name="connsiteX1180" fmla="*/ 1154707 w 11447366"/>
              <a:gd name="connsiteY1180" fmla="*/ 4037906 h 6417021"/>
              <a:gd name="connsiteX1181" fmla="*/ 1180321 w 11447366"/>
              <a:gd name="connsiteY1181" fmla="*/ 4041198 h 6417021"/>
              <a:gd name="connsiteX1182" fmla="*/ 1158682 w 11447366"/>
              <a:gd name="connsiteY1182" fmla="*/ 4119179 h 6417021"/>
              <a:gd name="connsiteX1183" fmla="*/ 1185366 w 11447366"/>
              <a:gd name="connsiteY1183" fmla="*/ 4137732 h 6417021"/>
              <a:gd name="connsiteX1184" fmla="*/ 1212975 w 11447366"/>
              <a:gd name="connsiteY1184" fmla="*/ 4144401 h 6417021"/>
              <a:gd name="connsiteX1185" fmla="*/ 1239025 w 11447366"/>
              <a:gd name="connsiteY1185" fmla="*/ 4184401 h 6417021"/>
              <a:gd name="connsiteX1186" fmla="*/ 1239111 w 11447366"/>
              <a:gd name="connsiteY1186" fmla="*/ 4184763 h 6417021"/>
              <a:gd name="connsiteX1187" fmla="*/ 1245735 w 11447366"/>
              <a:gd name="connsiteY1187" fmla="*/ 4196559 h 6417021"/>
              <a:gd name="connsiteX1188" fmla="*/ 1245853 w 11447366"/>
              <a:gd name="connsiteY1188" fmla="*/ 4196805 h 6417021"/>
              <a:gd name="connsiteX1189" fmla="*/ 1244863 w 11447366"/>
              <a:gd name="connsiteY1189" fmla="*/ 4234490 h 6417021"/>
              <a:gd name="connsiteX1190" fmla="*/ 1227123 w 11447366"/>
              <a:gd name="connsiteY1190" fmla="*/ 4228945 h 6417021"/>
              <a:gd name="connsiteX1191" fmla="*/ 1213158 w 11447366"/>
              <a:gd name="connsiteY1191" fmla="*/ 4217459 h 6417021"/>
              <a:gd name="connsiteX1192" fmla="*/ 1213112 w 11447366"/>
              <a:gd name="connsiteY1192" fmla="*/ 4217391 h 6417021"/>
              <a:gd name="connsiteX1193" fmla="*/ 1213133 w 11447366"/>
              <a:gd name="connsiteY1193" fmla="*/ 4218104 h 6417021"/>
              <a:gd name="connsiteX1194" fmla="*/ 1180741 w 11447366"/>
              <a:gd name="connsiteY1194" fmla="*/ 4197153 h 6417021"/>
              <a:gd name="connsiteX1195" fmla="*/ 1174263 w 11447366"/>
              <a:gd name="connsiteY1195" fmla="*/ 4182806 h 6417021"/>
              <a:gd name="connsiteX1196" fmla="*/ 1163359 w 11447366"/>
              <a:gd name="connsiteY1196" fmla="*/ 4171708 h 6417021"/>
              <a:gd name="connsiteX1197" fmla="*/ 1164282 w 11447366"/>
              <a:gd name="connsiteY1197" fmla="*/ 4170459 h 6417021"/>
              <a:gd name="connsiteX1198" fmla="*/ 1163065 w 11447366"/>
              <a:gd name="connsiteY1198" fmla="*/ 4169470 h 6417021"/>
              <a:gd name="connsiteX1199" fmla="*/ 1164119 w 11447366"/>
              <a:gd name="connsiteY1199" fmla="*/ 4162523 h 6417021"/>
              <a:gd name="connsiteX1200" fmla="*/ 1160314 w 11447366"/>
              <a:gd name="connsiteY1200" fmla="*/ 4157966 h 6417021"/>
              <a:gd name="connsiteX1201" fmla="*/ 1157846 w 11447366"/>
              <a:gd name="connsiteY1201" fmla="*/ 4165223 h 6417021"/>
              <a:gd name="connsiteX1202" fmla="*/ 1163065 w 11447366"/>
              <a:gd name="connsiteY1202" fmla="*/ 4169470 h 6417021"/>
              <a:gd name="connsiteX1203" fmla="*/ 1162810 w 11447366"/>
              <a:gd name="connsiteY1203" fmla="*/ 4171150 h 6417021"/>
              <a:gd name="connsiteX1204" fmla="*/ 1163359 w 11447366"/>
              <a:gd name="connsiteY1204" fmla="*/ 4171708 h 6417021"/>
              <a:gd name="connsiteX1205" fmla="*/ 1151019 w 11447366"/>
              <a:gd name="connsiteY1205" fmla="*/ 4188408 h 6417021"/>
              <a:gd name="connsiteX1206" fmla="*/ 1118307 w 11447366"/>
              <a:gd name="connsiteY1206" fmla="*/ 4163302 h 6417021"/>
              <a:gd name="connsiteX1207" fmla="*/ 1107670 w 11447366"/>
              <a:gd name="connsiteY1207" fmla="*/ 4173762 h 6417021"/>
              <a:gd name="connsiteX1208" fmla="*/ 1125074 w 11447366"/>
              <a:gd name="connsiteY1208" fmla="*/ 4216408 h 6417021"/>
              <a:gd name="connsiteX1209" fmla="*/ 1139936 w 11447366"/>
              <a:gd name="connsiteY1209" fmla="*/ 4265787 h 6417021"/>
              <a:gd name="connsiteX1210" fmla="*/ 1155166 w 11447366"/>
              <a:gd name="connsiteY1210" fmla="*/ 4263699 h 6417021"/>
              <a:gd name="connsiteX1211" fmla="*/ 1180775 w 11447366"/>
              <a:gd name="connsiteY1211" fmla="*/ 4273597 h 6417021"/>
              <a:gd name="connsiteX1212" fmla="*/ 1181900 w 11447366"/>
              <a:gd name="connsiteY1212" fmla="*/ 4320943 h 6417021"/>
              <a:gd name="connsiteX1213" fmla="*/ 1188904 w 11447366"/>
              <a:gd name="connsiteY1213" fmla="*/ 4365212 h 6417021"/>
              <a:gd name="connsiteX1214" fmla="*/ 1237272 w 11447366"/>
              <a:gd name="connsiteY1214" fmla="*/ 4490203 h 6417021"/>
              <a:gd name="connsiteX1215" fmla="*/ 1233977 w 11447366"/>
              <a:gd name="connsiteY1215" fmla="*/ 4503698 h 6417021"/>
              <a:gd name="connsiteX1216" fmla="*/ 1206922 w 11447366"/>
              <a:gd name="connsiteY1216" fmla="*/ 4567422 h 6417021"/>
              <a:gd name="connsiteX1217" fmla="*/ 1189182 w 11447366"/>
              <a:gd name="connsiteY1217" fmla="*/ 4558751 h 6417021"/>
              <a:gd name="connsiteX1218" fmla="*/ 1175363 w 11447366"/>
              <a:gd name="connsiteY1218" fmla="*/ 4552681 h 6417021"/>
              <a:gd name="connsiteX1219" fmla="*/ 1170346 w 11447366"/>
              <a:gd name="connsiteY1219" fmla="*/ 4568543 h 6417021"/>
              <a:gd name="connsiteX1220" fmla="*/ 1186208 w 11447366"/>
              <a:gd name="connsiteY1220" fmla="*/ 4607291 h 6417021"/>
              <a:gd name="connsiteX1221" fmla="*/ 1222829 w 11447366"/>
              <a:gd name="connsiteY1221" fmla="*/ 4627107 h 6417021"/>
              <a:gd name="connsiteX1222" fmla="*/ 1264086 w 11447366"/>
              <a:gd name="connsiteY1222" fmla="*/ 4619678 h 6417021"/>
              <a:gd name="connsiteX1223" fmla="*/ 1265196 w 11447366"/>
              <a:gd name="connsiteY1223" fmla="*/ 4659269 h 6417021"/>
              <a:gd name="connsiteX1224" fmla="*/ 1236798 w 11447366"/>
              <a:gd name="connsiteY1224" fmla="*/ 4696759 h 6417021"/>
              <a:gd name="connsiteX1225" fmla="*/ 1255129 w 11447366"/>
              <a:gd name="connsiteY1225" fmla="*/ 4721129 h 6417021"/>
              <a:gd name="connsiteX1226" fmla="*/ 1278843 w 11447366"/>
              <a:gd name="connsiteY1226" fmla="*/ 4701725 h 6417021"/>
              <a:gd name="connsiteX1227" fmla="*/ 1334924 w 11447366"/>
              <a:gd name="connsiteY1227" fmla="*/ 4762447 h 6417021"/>
              <a:gd name="connsiteX1228" fmla="*/ 1371672 w 11447366"/>
              <a:gd name="connsiteY1228" fmla="*/ 4825129 h 6417021"/>
              <a:gd name="connsiteX1229" fmla="*/ 1369608 w 11447366"/>
              <a:gd name="connsiteY1229" fmla="*/ 4855629 h 6417021"/>
              <a:gd name="connsiteX1230" fmla="*/ 1278736 w 11447366"/>
              <a:gd name="connsiteY1230" fmla="*/ 4729009 h 6417021"/>
              <a:gd name="connsiteX1231" fmla="*/ 1265698 w 11447366"/>
              <a:gd name="connsiteY1231" fmla="*/ 4739058 h 6417021"/>
              <a:gd name="connsiteX1232" fmla="*/ 1263412 w 11447366"/>
              <a:gd name="connsiteY1232" fmla="*/ 4751909 h 6417021"/>
              <a:gd name="connsiteX1233" fmla="*/ 1245009 w 11447366"/>
              <a:gd name="connsiteY1233" fmla="*/ 4749959 h 6417021"/>
              <a:gd name="connsiteX1234" fmla="*/ 1211469 w 11447366"/>
              <a:gd name="connsiteY1234" fmla="*/ 4762496 h 6417021"/>
              <a:gd name="connsiteX1235" fmla="*/ 1201263 w 11447366"/>
              <a:gd name="connsiteY1235" fmla="*/ 4720967 h 6417021"/>
              <a:gd name="connsiteX1236" fmla="*/ 1196582 w 11447366"/>
              <a:gd name="connsiteY1236" fmla="*/ 4709109 h 6417021"/>
              <a:gd name="connsiteX1237" fmla="*/ 1185541 w 11447366"/>
              <a:gd name="connsiteY1237" fmla="*/ 4699384 h 6417021"/>
              <a:gd name="connsiteX1238" fmla="*/ 1148789 w 11447366"/>
              <a:gd name="connsiteY1238" fmla="*/ 4660392 h 6417021"/>
              <a:gd name="connsiteX1239" fmla="*/ 1135802 w 11447366"/>
              <a:gd name="connsiteY1239" fmla="*/ 4636762 h 6417021"/>
              <a:gd name="connsiteX1240" fmla="*/ 1137877 w 11447366"/>
              <a:gd name="connsiteY1240" fmla="*/ 4610367 h 6417021"/>
              <a:gd name="connsiteX1241" fmla="*/ 1086548 w 11447366"/>
              <a:gd name="connsiteY1241" fmla="*/ 4555184 h 6417021"/>
              <a:gd name="connsiteX1242" fmla="*/ 1074739 w 11447366"/>
              <a:gd name="connsiteY1242" fmla="*/ 4507677 h 6417021"/>
              <a:gd name="connsiteX1243" fmla="*/ 1044563 w 11447366"/>
              <a:gd name="connsiteY1243" fmla="*/ 4475385 h 6417021"/>
              <a:gd name="connsiteX1244" fmla="*/ 1022326 w 11447366"/>
              <a:gd name="connsiteY1244" fmla="*/ 4440442 h 6417021"/>
              <a:gd name="connsiteX1245" fmla="*/ 1036942 w 11447366"/>
              <a:gd name="connsiteY1245" fmla="*/ 4408946 h 6417021"/>
              <a:gd name="connsiteX1246" fmla="*/ 1065934 w 11447366"/>
              <a:gd name="connsiteY1246" fmla="*/ 4401988 h 6417021"/>
              <a:gd name="connsiteX1247" fmla="*/ 1020264 w 11447366"/>
              <a:gd name="connsiteY1247" fmla="*/ 4377482 h 6417021"/>
              <a:gd name="connsiteX1248" fmla="*/ 988579 w 11447366"/>
              <a:gd name="connsiteY1248" fmla="*/ 4357394 h 6417021"/>
              <a:gd name="connsiteX1249" fmla="*/ 980138 w 11447366"/>
              <a:gd name="connsiteY1249" fmla="*/ 4340828 h 6417021"/>
              <a:gd name="connsiteX1250" fmla="*/ 968038 w 11447366"/>
              <a:gd name="connsiteY1250" fmla="*/ 4325548 h 6417021"/>
              <a:gd name="connsiteX1251" fmla="*/ 924897 w 11447366"/>
              <a:gd name="connsiteY1251" fmla="*/ 4223746 h 6417021"/>
              <a:gd name="connsiteX1252" fmla="*/ 864195 w 11447366"/>
              <a:gd name="connsiteY1252" fmla="*/ 4089708 h 6417021"/>
              <a:gd name="connsiteX1253" fmla="*/ 870019 w 11447366"/>
              <a:gd name="connsiteY1253" fmla="*/ 4147082 h 6417021"/>
              <a:gd name="connsiteX1254" fmla="*/ 873217 w 11447366"/>
              <a:gd name="connsiteY1254" fmla="*/ 4197109 h 6417021"/>
              <a:gd name="connsiteX1255" fmla="*/ 901223 w 11447366"/>
              <a:gd name="connsiteY1255" fmla="*/ 4255642 h 6417021"/>
              <a:gd name="connsiteX1256" fmla="*/ 907155 w 11447366"/>
              <a:gd name="connsiteY1256" fmla="*/ 4267702 h 6417021"/>
              <a:gd name="connsiteX1257" fmla="*/ 923367 w 11447366"/>
              <a:gd name="connsiteY1257" fmla="*/ 4304516 h 6417021"/>
              <a:gd name="connsiteX1258" fmla="*/ 944923 w 11447366"/>
              <a:gd name="connsiteY1258" fmla="*/ 4313131 h 6417021"/>
              <a:gd name="connsiteX1259" fmla="*/ 958170 w 11447366"/>
              <a:gd name="connsiteY1259" fmla="*/ 4387025 h 6417021"/>
              <a:gd name="connsiteX1260" fmla="*/ 982192 w 11447366"/>
              <a:gd name="connsiteY1260" fmla="*/ 4459910 h 6417021"/>
              <a:gd name="connsiteX1261" fmla="*/ 1006643 w 11447366"/>
              <a:gd name="connsiteY1261" fmla="*/ 4498975 h 6417021"/>
              <a:gd name="connsiteX1262" fmla="*/ 1012252 w 11447366"/>
              <a:gd name="connsiteY1262" fmla="*/ 4511318 h 6417021"/>
              <a:gd name="connsiteX1263" fmla="*/ 1026648 w 11447366"/>
              <a:gd name="connsiteY1263" fmla="*/ 4562120 h 6417021"/>
              <a:gd name="connsiteX1264" fmla="*/ 1032077 w 11447366"/>
              <a:gd name="connsiteY1264" fmla="*/ 4569583 h 6417021"/>
              <a:gd name="connsiteX1265" fmla="*/ 1011690 w 11447366"/>
              <a:gd name="connsiteY1265" fmla="*/ 4568704 h 6417021"/>
              <a:gd name="connsiteX1266" fmla="*/ 997143 w 11447366"/>
              <a:gd name="connsiteY1266" fmla="*/ 4555955 h 6417021"/>
              <a:gd name="connsiteX1267" fmla="*/ 954358 w 11447366"/>
              <a:gd name="connsiteY1267" fmla="*/ 4473938 h 6417021"/>
              <a:gd name="connsiteX1268" fmla="*/ 954466 w 11447366"/>
              <a:gd name="connsiteY1268" fmla="*/ 4473954 h 6417021"/>
              <a:gd name="connsiteX1269" fmla="*/ 953984 w 11447366"/>
              <a:gd name="connsiteY1269" fmla="*/ 4473221 h 6417021"/>
              <a:gd name="connsiteX1270" fmla="*/ 953357 w 11447366"/>
              <a:gd name="connsiteY1270" fmla="*/ 4472020 h 6417021"/>
              <a:gd name="connsiteX1271" fmla="*/ 954579 w 11447366"/>
              <a:gd name="connsiteY1271" fmla="*/ 4473873 h 6417021"/>
              <a:gd name="connsiteX1272" fmla="*/ 942092 w 11447366"/>
              <a:gd name="connsiteY1272" fmla="*/ 4437444 h 6417021"/>
              <a:gd name="connsiteX1273" fmla="*/ 883744 w 11447366"/>
              <a:gd name="connsiteY1273" fmla="*/ 4406281 h 6417021"/>
              <a:gd name="connsiteX1274" fmla="*/ 858075 w 11447366"/>
              <a:gd name="connsiteY1274" fmla="*/ 4389509 h 6417021"/>
              <a:gd name="connsiteX1275" fmla="*/ 836341 w 11447366"/>
              <a:gd name="connsiteY1275" fmla="*/ 4347902 h 6417021"/>
              <a:gd name="connsiteX1276" fmla="*/ 808494 w 11447366"/>
              <a:gd name="connsiteY1276" fmla="*/ 4286534 h 6417021"/>
              <a:gd name="connsiteX1277" fmla="*/ 801827 w 11447366"/>
              <a:gd name="connsiteY1277" fmla="*/ 4280273 h 6417021"/>
              <a:gd name="connsiteX1278" fmla="*/ 787302 w 11447366"/>
              <a:gd name="connsiteY1278" fmla="*/ 4283875 h 6417021"/>
              <a:gd name="connsiteX1279" fmla="*/ 785946 w 11447366"/>
              <a:gd name="connsiteY1279" fmla="*/ 4295986 h 6417021"/>
              <a:gd name="connsiteX1280" fmla="*/ 791573 w 11447366"/>
              <a:gd name="connsiteY1280" fmla="*/ 4346482 h 6417021"/>
              <a:gd name="connsiteX1281" fmla="*/ 824774 w 11447366"/>
              <a:gd name="connsiteY1281" fmla="*/ 4364999 h 6417021"/>
              <a:gd name="connsiteX1282" fmla="*/ 821210 w 11447366"/>
              <a:gd name="connsiteY1282" fmla="*/ 4382002 h 6417021"/>
              <a:gd name="connsiteX1283" fmla="*/ 825015 w 11447366"/>
              <a:gd name="connsiteY1283" fmla="*/ 4399065 h 6417021"/>
              <a:gd name="connsiteX1284" fmla="*/ 853709 w 11447366"/>
              <a:gd name="connsiteY1284" fmla="*/ 4466330 h 6417021"/>
              <a:gd name="connsiteX1285" fmla="*/ 857293 w 11447366"/>
              <a:gd name="connsiteY1285" fmla="*/ 4494082 h 6417021"/>
              <a:gd name="connsiteX1286" fmla="*/ 835460 w 11447366"/>
              <a:gd name="connsiteY1286" fmla="*/ 4502835 h 6417021"/>
              <a:gd name="connsiteX1287" fmla="*/ 817134 w 11447366"/>
              <a:gd name="connsiteY1287" fmla="*/ 4516850 h 6417021"/>
              <a:gd name="connsiteX1288" fmla="*/ 789368 w 11447366"/>
              <a:gd name="connsiteY1288" fmla="*/ 4480640 h 6417021"/>
              <a:gd name="connsiteX1289" fmla="*/ 781185 w 11447366"/>
              <a:gd name="connsiteY1289" fmla="*/ 4467057 h 6417021"/>
              <a:gd name="connsiteX1290" fmla="*/ 768006 w 11447366"/>
              <a:gd name="connsiteY1290" fmla="*/ 4459957 h 6417021"/>
              <a:gd name="connsiteX1291" fmla="*/ 768029 w 11447366"/>
              <a:gd name="connsiteY1291" fmla="*/ 4458172 h 6417021"/>
              <a:gd name="connsiteX1292" fmla="*/ 765956 w 11447366"/>
              <a:gd name="connsiteY1292" fmla="*/ 4456757 h 6417021"/>
              <a:gd name="connsiteX1293" fmla="*/ 758535 w 11447366"/>
              <a:gd name="connsiteY1293" fmla="*/ 4421533 h 6417021"/>
              <a:gd name="connsiteX1294" fmla="*/ 730214 w 11447366"/>
              <a:gd name="connsiteY1294" fmla="*/ 4344839 h 6417021"/>
              <a:gd name="connsiteX1295" fmla="*/ 714773 w 11447366"/>
              <a:gd name="connsiteY1295" fmla="*/ 4326773 h 6417021"/>
              <a:gd name="connsiteX1296" fmla="*/ 692905 w 11447366"/>
              <a:gd name="connsiteY1296" fmla="*/ 4291280 h 6417021"/>
              <a:gd name="connsiteX1297" fmla="*/ 665373 w 11447366"/>
              <a:gd name="connsiteY1297" fmla="*/ 4246472 h 6417021"/>
              <a:gd name="connsiteX1298" fmla="*/ 656072 w 11447366"/>
              <a:gd name="connsiteY1298" fmla="*/ 4267878 h 6417021"/>
              <a:gd name="connsiteX1299" fmla="*/ 671649 w 11447366"/>
              <a:gd name="connsiteY1299" fmla="*/ 4318081 h 6417021"/>
              <a:gd name="connsiteX1300" fmla="*/ 687916 w 11447366"/>
              <a:gd name="connsiteY1300" fmla="*/ 4355653 h 6417021"/>
              <a:gd name="connsiteX1301" fmla="*/ 717643 w 11447366"/>
              <a:gd name="connsiteY1301" fmla="*/ 4423735 h 6417021"/>
              <a:gd name="connsiteX1302" fmla="*/ 765956 w 11447366"/>
              <a:gd name="connsiteY1302" fmla="*/ 4456757 h 6417021"/>
              <a:gd name="connsiteX1303" fmla="*/ 766455 w 11447366"/>
              <a:gd name="connsiteY1303" fmla="*/ 4459122 h 6417021"/>
              <a:gd name="connsiteX1304" fmla="*/ 768006 w 11447366"/>
              <a:gd name="connsiteY1304" fmla="*/ 4459957 h 6417021"/>
              <a:gd name="connsiteX1305" fmla="*/ 767680 w 11447366"/>
              <a:gd name="connsiteY1305" fmla="*/ 4485851 h 6417021"/>
              <a:gd name="connsiteX1306" fmla="*/ 778184 w 11447366"/>
              <a:gd name="connsiteY1306" fmla="*/ 4551957 h 6417021"/>
              <a:gd name="connsiteX1307" fmla="*/ 750916 w 11447366"/>
              <a:gd name="connsiteY1307" fmla="*/ 4536611 h 6417021"/>
              <a:gd name="connsiteX1308" fmla="*/ 729657 w 11447366"/>
              <a:gd name="connsiteY1308" fmla="*/ 4509838 h 6417021"/>
              <a:gd name="connsiteX1309" fmla="*/ 694361 w 11447366"/>
              <a:gd name="connsiteY1309" fmla="*/ 4442043 h 6417021"/>
              <a:gd name="connsiteX1310" fmla="*/ 654373 w 11447366"/>
              <a:gd name="connsiteY1310" fmla="*/ 4376316 h 6417021"/>
              <a:gd name="connsiteX1311" fmla="*/ 594412 w 11447366"/>
              <a:gd name="connsiteY1311" fmla="*/ 4283310 h 6417021"/>
              <a:gd name="connsiteX1312" fmla="*/ 557186 w 11447366"/>
              <a:gd name="connsiteY1312" fmla="*/ 4215620 h 6417021"/>
              <a:gd name="connsiteX1313" fmla="*/ 471065 w 11447366"/>
              <a:gd name="connsiteY1313" fmla="*/ 4052225 h 6417021"/>
              <a:gd name="connsiteX1314" fmla="*/ 449172 w 11447366"/>
              <a:gd name="connsiteY1314" fmla="*/ 4014239 h 6417021"/>
              <a:gd name="connsiteX1315" fmla="*/ 418406 w 11447366"/>
              <a:gd name="connsiteY1315" fmla="*/ 3984146 h 6417021"/>
              <a:gd name="connsiteX1316" fmla="*/ 420704 w 11447366"/>
              <a:gd name="connsiteY1316" fmla="*/ 3971609 h 6417021"/>
              <a:gd name="connsiteX1317" fmla="*/ 414147 w 11447366"/>
              <a:gd name="connsiteY1317" fmla="*/ 3962775 h 6417021"/>
              <a:gd name="connsiteX1318" fmla="*/ 414318 w 11447366"/>
              <a:gd name="connsiteY1318" fmla="*/ 3962773 h 6417021"/>
              <a:gd name="connsiteX1319" fmla="*/ 413082 w 11447366"/>
              <a:gd name="connsiteY1319" fmla="*/ 3961339 h 6417021"/>
              <a:gd name="connsiteX1320" fmla="*/ 412941 w 11447366"/>
              <a:gd name="connsiteY1320" fmla="*/ 3961152 h 6417021"/>
              <a:gd name="connsiteX1321" fmla="*/ 414305 w 11447366"/>
              <a:gd name="connsiteY1321" fmla="*/ 3962732 h 6417021"/>
              <a:gd name="connsiteX1322" fmla="*/ 411308 w 11447366"/>
              <a:gd name="connsiteY1322" fmla="*/ 3943589 h 6417021"/>
              <a:gd name="connsiteX1323" fmla="*/ 370506 w 11447366"/>
              <a:gd name="connsiteY1323" fmla="*/ 3922666 h 6417021"/>
              <a:gd name="connsiteX1324" fmla="*/ 334005 w 11447366"/>
              <a:gd name="connsiteY1324" fmla="*/ 3827042 h 6417021"/>
              <a:gd name="connsiteX1325" fmla="*/ 292641 w 11447366"/>
              <a:gd name="connsiteY1325" fmla="*/ 3743259 h 6417021"/>
              <a:gd name="connsiteX1326" fmla="*/ 290384 w 11447366"/>
              <a:gd name="connsiteY1326" fmla="*/ 3781580 h 6417021"/>
              <a:gd name="connsiteX1327" fmla="*/ 296721 w 11447366"/>
              <a:gd name="connsiteY1327" fmla="*/ 3797985 h 6417021"/>
              <a:gd name="connsiteX1328" fmla="*/ 308671 w 11447366"/>
              <a:gd name="connsiteY1328" fmla="*/ 3823401 h 6417021"/>
              <a:gd name="connsiteX1329" fmla="*/ 336176 w 11447366"/>
              <a:gd name="connsiteY1329" fmla="*/ 3901857 h 6417021"/>
              <a:gd name="connsiteX1330" fmla="*/ 351410 w 11447366"/>
              <a:gd name="connsiteY1330" fmla="*/ 3987315 h 6417021"/>
              <a:gd name="connsiteX1331" fmla="*/ 354162 w 11447366"/>
              <a:gd name="connsiteY1331" fmla="*/ 4003933 h 6417021"/>
              <a:gd name="connsiteX1332" fmla="*/ 407316 w 11447366"/>
              <a:gd name="connsiteY1332" fmla="*/ 4086159 h 6417021"/>
              <a:gd name="connsiteX1333" fmla="*/ 385355 w 11447366"/>
              <a:gd name="connsiteY1333" fmla="*/ 4109257 h 6417021"/>
              <a:gd name="connsiteX1334" fmla="*/ 407770 w 11447366"/>
              <a:gd name="connsiteY1334" fmla="*/ 4163795 h 6417021"/>
              <a:gd name="connsiteX1335" fmla="*/ 429809 w 11447366"/>
              <a:gd name="connsiteY1335" fmla="*/ 4159843 h 6417021"/>
              <a:gd name="connsiteX1336" fmla="*/ 430938 w 11447366"/>
              <a:gd name="connsiteY1336" fmla="*/ 4172452 h 6417021"/>
              <a:gd name="connsiteX1337" fmla="*/ 435027 w 11447366"/>
              <a:gd name="connsiteY1337" fmla="*/ 4223432 h 6417021"/>
              <a:gd name="connsiteX1338" fmla="*/ 444824 w 11447366"/>
              <a:gd name="connsiteY1338" fmla="*/ 4245187 h 6417021"/>
              <a:gd name="connsiteX1339" fmla="*/ 456157 w 11447366"/>
              <a:gd name="connsiteY1339" fmla="*/ 4282162 h 6417021"/>
              <a:gd name="connsiteX1340" fmla="*/ 449724 w 11447366"/>
              <a:gd name="connsiteY1340" fmla="*/ 4303398 h 6417021"/>
              <a:gd name="connsiteX1341" fmla="*/ 408662 w 11447366"/>
              <a:gd name="connsiteY1341" fmla="*/ 4292554 h 6417021"/>
              <a:gd name="connsiteX1342" fmla="*/ 478079 w 11447366"/>
              <a:gd name="connsiteY1342" fmla="*/ 4387613 h 6417021"/>
              <a:gd name="connsiteX1343" fmla="*/ 458494 w 11447366"/>
              <a:gd name="connsiteY1343" fmla="*/ 4396180 h 6417021"/>
              <a:gd name="connsiteX1344" fmla="*/ 508519 w 11447366"/>
              <a:gd name="connsiteY1344" fmla="*/ 4472222 h 6417021"/>
              <a:gd name="connsiteX1345" fmla="*/ 549529 w 11447366"/>
              <a:gd name="connsiteY1345" fmla="*/ 4508781 h 6417021"/>
              <a:gd name="connsiteX1346" fmla="*/ 564363 w 11447366"/>
              <a:gd name="connsiteY1346" fmla="*/ 4520556 h 6417021"/>
              <a:gd name="connsiteX1347" fmla="*/ 614916 w 11447366"/>
              <a:gd name="connsiteY1347" fmla="*/ 4608164 h 6417021"/>
              <a:gd name="connsiteX1348" fmla="*/ 592776 w 11447366"/>
              <a:gd name="connsiteY1348" fmla="*/ 4606122 h 6417021"/>
              <a:gd name="connsiteX1349" fmla="*/ 541784 w 11447366"/>
              <a:gd name="connsiteY1349" fmla="*/ 4540380 h 6417021"/>
              <a:gd name="connsiteX1350" fmla="*/ 524713 w 11447366"/>
              <a:gd name="connsiteY1350" fmla="*/ 4522643 h 6417021"/>
              <a:gd name="connsiteX1351" fmla="*/ 381363 w 11447366"/>
              <a:gd name="connsiteY1351" fmla="*/ 4384288 h 6417021"/>
              <a:gd name="connsiteX1352" fmla="*/ 332303 w 11447366"/>
              <a:gd name="connsiteY1352" fmla="*/ 4363813 h 6417021"/>
              <a:gd name="connsiteX1353" fmla="*/ 322374 w 11447366"/>
              <a:gd name="connsiteY1353" fmla="*/ 4362137 h 6417021"/>
              <a:gd name="connsiteX1354" fmla="*/ 313804 w 11447366"/>
              <a:gd name="connsiteY1354" fmla="*/ 4341092 h 6417021"/>
              <a:gd name="connsiteX1355" fmla="*/ 332878 w 11447366"/>
              <a:gd name="connsiteY1355" fmla="*/ 4328713 h 6417021"/>
              <a:gd name="connsiteX1356" fmla="*/ 326514 w 11447366"/>
              <a:gd name="connsiteY1356" fmla="*/ 4284885 h 6417021"/>
              <a:gd name="connsiteX1357" fmla="*/ 293546 w 11447366"/>
              <a:gd name="connsiteY1357" fmla="*/ 4277433 h 6417021"/>
              <a:gd name="connsiteX1358" fmla="*/ 296781 w 11447366"/>
              <a:gd name="connsiteY1358" fmla="*/ 4303439 h 6417021"/>
              <a:gd name="connsiteX1359" fmla="*/ 272413 w 11447366"/>
              <a:gd name="connsiteY1359" fmla="*/ 4302006 h 6417021"/>
              <a:gd name="connsiteX1360" fmla="*/ 267069 w 11447366"/>
              <a:gd name="connsiteY1360" fmla="*/ 4309845 h 6417021"/>
              <a:gd name="connsiteX1361" fmla="*/ 318456 w 11447366"/>
              <a:gd name="connsiteY1361" fmla="*/ 4409560 h 6417021"/>
              <a:gd name="connsiteX1362" fmla="*/ 298762 w 11447366"/>
              <a:gd name="connsiteY1362" fmla="*/ 4421995 h 6417021"/>
              <a:gd name="connsiteX1363" fmla="*/ 234318 w 11447366"/>
              <a:gd name="connsiteY1363" fmla="*/ 4362987 h 6417021"/>
              <a:gd name="connsiteX1364" fmla="*/ 219970 w 11447366"/>
              <a:gd name="connsiteY1364" fmla="*/ 4343163 h 6417021"/>
              <a:gd name="connsiteX1365" fmla="*/ 205750 w 11447366"/>
              <a:gd name="connsiteY1365" fmla="*/ 4312845 h 6417021"/>
              <a:gd name="connsiteX1366" fmla="*/ 153906 w 11447366"/>
              <a:gd name="connsiteY1366" fmla="*/ 4249332 h 6417021"/>
              <a:gd name="connsiteX1367" fmla="*/ 134009 w 11447366"/>
              <a:gd name="connsiteY1367" fmla="*/ 4264754 h 6417021"/>
              <a:gd name="connsiteX1368" fmla="*/ 133277 w 11447366"/>
              <a:gd name="connsiteY1368" fmla="*/ 4323637 h 6417021"/>
              <a:gd name="connsiteX1369" fmla="*/ 166051 w 11447366"/>
              <a:gd name="connsiteY1369" fmla="*/ 4353881 h 6417021"/>
              <a:gd name="connsiteX1370" fmla="*/ 125120 w 11447366"/>
              <a:gd name="connsiteY1370" fmla="*/ 4370063 h 6417021"/>
              <a:gd name="connsiteX1371" fmla="*/ 119861 w 11447366"/>
              <a:gd name="connsiteY1371" fmla="*/ 4391113 h 6417021"/>
              <a:gd name="connsiteX1372" fmla="*/ 112433 w 11447366"/>
              <a:gd name="connsiteY1372" fmla="*/ 4422703 h 6417021"/>
              <a:gd name="connsiteX1373" fmla="*/ 125557 w 11447366"/>
              <a:gd name="connsiteY1373" fmla="*/ 4458841 h 6417021"/>
              <a:gd name="connsiteX1374" fmla="*/ 138463 w 11447366"/>
              <a:gd name="connsiteY1374" fmla="*/ 4490211 h 6417021"/>
              <a:gd name="connsiteX1375" fmla="*/ 147909 w 11447366"/>
              <a:gd name="connsiteY1375" fmla="*/ 4529604 h 6417021"/>
              <a:gd name="connsiteX1376" fmla="*/ 124505 w 11447366"/>
              <a:gd name="connsiteY1376" fmla="*/ 4525859 h 6417021"/>
              <a:gd name="connsiteX1377" fmla="*/ 60874 w 11447366"/>
              <a:gd name="connsiteY1377" fmla="*/ 4433092 h 6417021"/>
              <a:gd name="connsiteX1378" fmla="*/ 29385 w 11447366"/>
              <a:gd name="connsiteY1378" fmla="*/ 4420749 h 6417021"/>
              <a:gd name="connsiteX1379" fmla="*/ 34168 w 11447366"/>
              <a:gd name="connsiteY1379" fmla="*/ 4469137 h 6417021"/>
              <a:gd name="connsiteX1380" fmla="*/ 9403 w 11447366"/>
              <a:gd name="connsiteY1380" fmla="*/ 4456553 h 6417021"/>
              <a:gd name="connsiteX1381" fmla="*/ 0 w 11447366"/>
              <a:gd name="connsiteY1381" fmla="*/ 4450571 h 6417021"/>
              <a:gd name="connsiteX1382" fmla="*/ 0 w 11447366"/>
              <a:gd name="connsiteY1382" fmla="*/ 4418813 h 6417021"/>
              <a:gd name="connsiteX1383" fmla="*/ 10628 w 11447366"/>
              <a:gd name="connsiteY1383" fmla="*/ 4425267 h 6417021"/>
              <a:gd name="connsiteX1384" fmla="*/ 942 w 11447366"/>
              <a:gd name="connsiteY1384" fmla="*/ 4401103 h 6417021"/>
              <a:gd name="connsiteX1385" fmla="*/ 0 w 11447366"/>
              <a:gd name="connsiteY1385" fmla="*/ 4398706 h 6417021"/>
              <a:gd name="connsiteX1386" fmla="*/ 0 w 11447366"/>
              <a:gd name="connsiteY1386" fmla="*/ 1747536 h 6417021"/>
              <a:gd name="connsiteX1387" fmla="*/ 12967 w 11447366"/>
              <a:gd name="connsiteY1387" fmla="*/ 1744993 h 6417021"/>
              <a:gd name="connsiteX1388" fmla="*/ 55760 w 11447366"/>
              <a:gd name="connsiteY1388" fmla="*/ 1732289 h 6417021"/>
              <a:gd name="connsiteX1389" fmla="*/ 109100 w 11447366"/>
              <a:gd name="connsiteY1389" fmla="*/ 1732524 h 6417021"/>
              <a:gd name="connsiteX1390" fmla="*/ 150284 w 11447366"/>
              <a:gd name="connsiteY1390" fmla="*/ 1709735 h 6417021"/>
              <a:gd name="connsiteX1391" fmla="*/ 198395 w 11447366"/>
              <a:gd name="connsiteY1391" fmla="*/ 1697234 h 6417021"/>
              <a:gd name="connsiteX1392" fmla="*/ 306272 w 11447366"/>
              <a:gd name="connsiteY1392" fmla="*/ 1672863 h 6417021"/>
              <a:gd name="connsiteX1393" fmla="*/ 374400 w 11447366"/>
              <a:gd name="connsiteY1393" fmla="*/ 1671382 h 6417021"/>
              <a:gd name="connsiteX1394" fmla="*/ 3380935 w 11447366"/>
              <a:gd name="connsiteY1394" fmla="*/ 1670682 h 6417021"/>
              <a:gd name="connsiteX1395" fmla="*/ 3222656 w 11447366"/>
              <a:gd name="connsiteY1395" fmla="*/ 1749821 h 6417021"/>
              <a:gd name="connsiteX1396" fmla="*/ 3037998 w 11447366"/>
              <a:gd name="connsiteY1396" fmla="*/ 1828962 h 6417021"/>
              <a:gd name="connsiteX1397" fmla="*/ 2866528 w 11447366"/>
              <a:gd name="connsiteY1397" fmla="*/ 1974049 h 6417021"/>
              <a:gd name="connsiteX1398" fmla="*/ 2892908 w 11447366"/>
              <a:gd name="connsiteY1398" fmla="*/ 2000430 h 6417021"/>
              <a:gd name="connsiteX1399" fmla="*/ 2998428 w 11447366"/>
              <a:gd name="connsiteY1399" fmla="*/ 1947671 h 6417021"/>
              <a:gd name="connsiteX1400" fmla="*/ 3235847 w 11447366"/>
              <a:gd name="connsiteY1400" fmla="*/ 1855341 h 6417021"/>
              <a:gd name="connsiteX1401" fmla="*/ 3196277 w 11447366"/>
              <a:gd name="connsiteY1401" fmla="*/ 1960861 h 6417021"/>
              <a:gd name="connsiteX1402" fmla="*/ 3156707 w 11447366"/>
              <a:gd name="connsiteY1402" fmla="*/ 2053190 h 6417021"/>
              <a:gd name="connsiteX1403" fmla="*/ 3209467 w 11447366"/>
              <a:gd name="connsiteY1403" fmla="*/ 2026810 h 6417021"/>
              <a:gd name="connsiteX1404" fmla="*/ 3328175 w 11447366"/>
              <a:gd name="connsiteY1404" fmla="*/ 1974049 h 6417021"/>
              <a:gd name="connsiteX1405" fmla="*/ 3460074 w 11447366"/>
              <a:gd name="connsiteY1405" fmla="*/ 1934479 h 6417021"/>
              <a:gd name="connsiteX1406" fmla="*/ 3499644 w 11447366"/>
              <a:gd name="connsiteY1406" fmla="*/ 1855340 h 6417021"/>
              <a:gd name="connsiteX1407" fmla="*/ 3473263 w 11447366"/>
              <a:gd name="connsiteY1407" fmla="*/ 1789391 h 6417021"/>
              <a:gd name="connsiteX1408" fmla="*/ 3499644 w 11447366"/>
              <a:gd name="connsiteY1408" fmla="*/ 1736632 h 6417021"/>
              <a:gd name="connsiteX1409" fmla="*/ 3460074 w 11447366"/>
              <a:gd name="connsiteY1409" fmla="*/ 1683872 h 6417021"/>
              <a:gd name="connsiteX1410" fmla="*/ 3380935 w 11447366"/>
              <a:gd name="connsiteY1410" fmla="*/ 1670682 h 6417021"/>
              <a:gd name="connsiteX1411" fmla="*/ 2576352 w 11447366"/>
              <a:gd name="connsiteY1411" fmla="*/ 1631113 h 6417021"/>
              <a:gd name="connsiteX1412" fmla="*/ 2576352 w 11447366"/>
              <a:gd name="connsiteY1412" fmla="*/ 1631113 h 6417021"/>
              <a:gd name="connsiteX1413" fmla="*/ 3156707 w 11447366"/>
              <a:gd name="connsiteY1413" fmla="*/ 1631112 h 6417021"/>
              <a:gd name="connsiteX1414" fmla="*/ 3090758 w 11447366"/>
              <a:gd name="connsiteY1414" fmla="*/ 1657493 h 6417021"/>
              <a:gd name="connsiteX1415" fmla="*/ 3156707 w 11447366"/>
              <a:gd name="connsiteY1415" fmla="*/ 1631112 h 6417021"/>
              <a:gd name="connsiteX1416" fmla="*/ 6879554 w 11447366"/>
              <a:gd name="connsiteY1416" fmla="*/ 1630129 h 6417021"/>
              <a:gd name="connsiteX1417" fmla="*/ 6770934 w 11447366"/>
              <a:gd name="connsiteY1417" fmla="*/ 1782193 h 6417021"/>
              <a:gd name="connsiteX1418" fmla="*/ 6640595 w 11447366"/>
              <a:gd name="connsiteY1418" fmla="*/ 1999425 h 6417021"/>
              <a:gd name="connsiteX1419" fmla="*/ 6572671 w 11447366"/>
              <a:gd name="connsiteY1419" fmla="*/ 2169237 h 6417021"/>
              <a:gd name="connsiteX1420" fmla="*/ 6575425 w 11447366"/>
              <a:gd name="connsiteY1420" fmla="*/ 2151488 h 6417021"/>
              <a:gd name="connsiteX1421" fmla="*/ 6727489 w 11447366"/>
              <a:gd name="connsiteY1421" fmla="*/ 1782192 h 6417021"/>
              <a:gd name="connsiteX1422" fmla="*/ 6879554 w 11447366"/>
              <a:gd name="connsiteY1422" fmla="*/ 1630129 h 6417021"/>
              <a:gd name="connsiteX1423" fmla="*/ 3460074 w 11447366"/>
              <a:gd name="connsiteY1423" fmla="*/ 1604734 h 6417021"/>
              <a:gd name="connsiteX1424" fmla="*/ 3460074 w 11447366"/>
              <a:gd name="connsiteY1424" fmla="*/ 1631113 h 6417021"/>
              <a:gd name="connsiteX1425" fmla="*/ 3460074 w 11447366"/>
              <a:gd name="connsiteY1425" fmla="*/ 1604734 h 6417021"/>
              <a:gd name="connsiteX1426" fmla="*/ 5290955 w 11447366"/>
              <a:gd name="connsiteY1426" fmla="*/ 1564497 h 6417021"/>
              <a:gd name="connsiteX1427" fmla="*/ 5306657 w 11447366"/>
              <a:gd name="connsiteY1427" fmla="*/ 1578353 h 6417021"/>
              <a:gd name="connsiteX1428" fmla="*/ 5385799 w 11447366"/>
              <a:gd name="connsiteY1428" fmla="*/ 1670682 h 6417021"/>
              <a:gd name="connsiteX1429" fmla="*/ 5392319 w 11447366"/>
              <a:gd name="connsiteY1429" fmla="*/ 1686439 h 6417021"/>
              <a:gd name="connsiteX1430" fmla="*/ 5366014 w 11447366"/>
              <a:gd name="connsiteY1430" fmla="*/ 1652547 h 6417021"/>
              <a:gd name="connsiteX1431" fmla="*/ 3486661 w 11447366"/>
              <a:gd name="connsiteY1431" fmla="*/ 1561659 h 6417021"/>
              <a:gd name="connsiteX1432" fmla="*/ 3499644 w 11447366"/>
              <a:gd name="connsiteY1432" fmla="*/ 1578353 h 6417021"/>
              <a:gd name="connsiteX1433" fmla="*/ 3486661 w 11447366"/>
              <a:gd name="connsiteY1433" fmla="*/ 1561659 h 6417021"/>
              <a:gd name="connsiteX1434" fmla="*/ 4826877 w 11447366"/>
              <a:gd name="connsiteY1434" fmla="*/ 1559599 h 6417021"/>
              <a:gd name="connsiteX1435" fmla="*/ 4818632 w 11447366"/>
              <a:gd name="connsiteY1435" fmla="*/ 1565163 h 6417021"/>
              <a:gd name="connsiteX1436" fmla="*/ 4937342 w 11447366"/>
              <a:gd name="connsiteY1436" fmla="*/ 1591542 h 6417021"/>
              <a:gd name="connsiteX1437" fmla="*/ 4871394 w 11447366"/>
              <a:gd name="connsiteY1437" fmla="*/ 1565164 h 6417021"/>
              <a:gd name="connsiteX1438" fmla="*/ 4863150 w 11447366"/>
              <a:gd name="connsiteY1438" fmla="*/ 1563309 h 6417021"/>
              <a:gd name="connsiteX1439" fmla="*/ 4847291 w 11447366"/>
              <a:gd name="connsiteY1439" fmla="*/ 1560605 h 6417021"/>
              <a:gd name="connsiteX1440" fmla="*/ 4845013 w 11447366"/>
              <a:gd name="connsiteY1440" fmla="*/ 1560218 h 6417021"/>
              <a:gd name="connsiteX1441" fmla="*/ 4826877 w 11447366"/>
              <a:gd name="connsiteY1441" fmla="*/ 1559599 h 6417021"/>
              <a:gd name="connsiteX1442" fmla="*/ 4493718 w 11447366"/>
              <a:gd name="connsiteY1442" fmla="*/ 1530290 h 6417021"/>
              <a:gd name="connsiteX1443" fmla="*/ 4515885 w 11447366"/>
              <a:gd name="connsiteY1443" fmla="*/ 1535075 h 6417021"/>
              <a:gd name="connsiteX1444" fmla="*/ 4528456 w 11447366"/>
              <a:gd name="connsiteY1444" fmla="*/ 1538785 h 6417021"/>
              <a:gd name="connsiteX1445" fmla="*/ 4517096 w 11447366"/>
              <a:gd name="connsiteY1445" fmla="*/ 1538062 h 6417021"/>
              <a:gd name="connsiteX1446" fmla="*/ 6379915 w 11447366"/>
              <a:gd name="connsiteY1446" fmla="*/ 1521512 h 6417021"/>
              <a:gd name="connsiteX1447" fmla="*/ 6379915 w 11447366"/>
              <a:gd name="connsiteY1447" fmla="*/ 1521512 h 6417021"/>
              <a:gd name="connsiteX1448" fmla="*/ 7019735 w 11447366"/>
              <a:gd name="connsiteY1448" fmla="*/ 1519051 h 6417021"/>
              <a:gd name="connsiteX1449" fmla="*/ 7031614 w 11447366"/>
              <a:gd name="connsiteY1449" fmla="*/ 1521513 h 6417021"/>
              <a:gd name="connsiteX1450" fmla="*/ 7020753 w 11447366"/>
              <a:gd name="connsiteY1450" fmla="*/ 1536448 h 6417021"/>
              <a:gd name="connsiteX1451" fmla="*/ 7014676 w 11447366"/>
              <a:gd name="connsiteY1451" fmla="*/ 1548942 h 6417021"/>
              <a:gd name="connsiteX1452" fmla="*/ 6988169 w 11447366"/>
              <a:gd name="connsiteY1452" fmla="*/ 1564958 h 6417021"/>
              <a:gd name="connsiteX1453" fmla="*/ 6879554 w 11447366"/>
              <a:gd name="connsiteY1453" fmla="*/ 1630129 h 6417021"/>
              <a:gd name="connsiteX1454" fmla="*/ 7019735 w 11447366"/>
              <a:gd name="connsiteY1454" fmla="*/ 1519051 h 6417021"/>
              <a:gd name="connsiteX1455" fmla="*/ 10260239 w 11447366"/>
              <a:gd name="connsiteY1455" fmla="*/ 1505220 h 6417021"/>
              <a:gd name="connsiteX1456" fmla="*/ 10268385 w 11447366"/>
              <a:gd name="connsiteY1456" fmla="*/ 1521512 h 6417021"/>
              <a:gd name="connsiteX1457" fmla="*/ 10260239 w 11447366"/>
              <a:gd name="connsiteY1457" fmla="*/ 1505220 h 6417021"/>
              <a:gd name="connsiteX1458" fmla="*/ 3275416 w 11447366"/>
              <a:gd name="connsiteY1458" fmla="*/ 1486024 h 6417021"/>
              <a:gd name="connsiteX1459" fmla="*/ 3183087 w 11447366"/>
              <a:gd name="connsiteY1459" fmla="*/ 1499214 h 6417021"/>
              <a:gd name="connsiteX1460" fmla="*/ 2945668 w 11447366"/>
              <a:gd name="connsiteY1460" fmla="*/ 1604734 h 6417021"/>
              <a:gd name="connsiteX1461" fmla="*/ 2919289 w 11447366"/>
              <a:gd name="connsiteY1461" fmla="*/ 1657494 h 6417021"/>
              <a:gd name="connsiteX1462" fmla="*/ 3011617 w 11447366"/>
              <a:gd name="connsiteY1462" fmla="*/ 1617923 h 6417021"/>
              <a:gd name="connsiteX1463" fmla="*/ 3262226 w 11447366"/>
              <a:gd name="connsiteY1463" fmla="*/ 1525592 h 6417021"/>
              <a:gd name="connsiteX1464" fmla="*/ 3275416 w 11447366"/>
              <a:gd name="connsiteY1464" fmla="*/ 1486024 h 6417021"/>
              <a:gd name="connsiteX1465" fmla="*/ 3136098 w 11447366"/>
              <a:gd name="connsiteY1465" fmla="*/ 1454080 h 6417021"/>
              <a:gd name="connsiteX1466" fmla="*/ 3143517 w 11447366"/>
              <a:gd name="connsiteY1466" fmla="*/ 1459644 h 6417021"/>
              <a:gd name="connsiteX1467" fmla="*/ 3136098 w 11447366"/>
              <a:gd name="connsiteY1467" fmla="*/ 1454080 h 6417021"/>
              <a:gd name="connsiteX1468" fmla="*/ 3591974 w 11447366"/>
              <a:gd name="connsiteY1468" fmla="*/ 1420073 h 6417021"/>
              <a:gd name="connsiteX1469" fmla="*/ 3585997 w 11447366"/>
              <a:gd name="connsiteY1469" fmla="*/ 1426050 h 6417021"/>
              <a:gd name="connsiteX1470" fmla="*/ 3582711 w 11447366"/>
              <a:gd name="connsiteY1470" fmla="*/ 1429336 h 6417021"/>
              <a:gd name="connsiteX1471" fmla="*/ 3569172 w 11447366"/>
              <a:gd name="connsiteY1471" fmla="*/ 1442876 h 6417021"/>
              <a:gd name="connsiteX1472" fmla="*/ 3564151 w 11447366"/>
              <a:gd name="connsiteY1472" fmla="*/ 1447897 h 6417021"/>
              <a:gd name="connsiteX1473" fmla="*/ 3565593 w 11447366"/>
              <a:gd name="connsiteY1473" fmla="*/ 1446455 h 6417021"/>
              <a:gd name="connsiteX1474" fmla="*/ 3569172 w 11447366"/>
              <a:gd name="connsiteY1474" fmla="*/ 1442876 h 6417021"/>
              <a:gd name="connsiteX1475" fmla="*/ 3573838 w 11447366"/>
              <a:gd name="connsiteY1475" fmla="*/ 1438210 h 6417021"/>
              <a:gd name="connsiteX1476" fmla="*/ 3582711 w 11447366"/>
              <a:gd name="connsiteY1476" fmla="*/ 1429336 h 6417021"/>
              <a:gd name="connsiteX1477" fmla="*/ 3583730 w 11447366"/>
              <a:gd name="connsiteY1477" fmla="*/ 1428318 h 6417021"/>
              <a:gd name="connsiteX1478" fmla="*/ 3591974 w 11447366"/>
              <a:gd name="connsiteY1478" fmla="*/ 1420073 h 6417021"/>
              <a:gd name="connsiteX1479" fmla="*/ 5122000 w 11447366"/>
              <a:gd name="connsiteY1479" fmla="*/ 1406885 h 6417021"/>
              <a:gd name="connsiteX1480" fmla="*/ 5280279 w 11447366"/>
              <a:gd name="connsiteY1480" fmla="*/ 1551974 h 6417021"/>
              <a:gd name="connsiteX1481" fmla="*/ 5290955 w 11447366"/>
              <a:gd name="connsiteY1481" fmla="*/ 1564497 h 6417021"/>
              <a:gd name="connsiteX1482" fmla="*/ 5222573 w 11447366"/>
              <a:gd name="connsiteY1482" fmla="*/ 1504159 h 6417021"/>
              <a:gd name="connsiteX1483" fmla="*/ 5148381 w 11447366"/>
              <a:gd name="connsiteY1483" fmla="*/ 1420074 h 6417021"/>
              <a:gd name="connsiteX1484" fmla="*/ 5122000 w 11447366"/>
              <a:gd name="connsiteY1484" fmla="*/ 1406885 h 6417021"/>
              <a:gd name="connsiteX1485" fmla="*/ 4521861 w 11447366"/>
              <a:gd name="connsiteY1485" fmla="*/ 1396992 h 6417021"/>
              <a:gd name="connsiteX1486" fmla="*/ 4528456 w 11447366"/>
              <a:gd name="connsiteY1486" fmla="*/ 1406885 h 6417021"/>
              <a:gd name="connsiteX1487" fmla="*/ 4526807 w 11447366"/>
              <a:gd name="connsiteY1487" fmla="*/ 1406884 h 6417021"/>
              <a:gd name="connsiteX1488" fmla="*/ 4515266 w 11447366"/>
              <a:gd name="connsiteY1488" fmla="*/ 1406884 h 6417021"/>
              <a:gd name="connsiteX1489" fmla="*/ 4521861 w 11447366"/>
              <a:gd name="connsiteY1489" fmla="*/ 1396992 h 6417021"/>
              <a:gd name="connsiteX1490" fmla="*/ 3785906 w 11447366"/>
              <a:gd name="connsiteY1490" fmla="*/ 1388130 h 6417021"/>
              <a:gd name="connsiteX1491" fmla="*/ 3776632 w 11447366"/>
              <a:gd name="connsiteY1491" fmla="*/ 1393694 h 6417021"/>
              <a:gd name="connsiteX1492" fmla="*/ 3776632 w 11447366"/>
              <a:gd name="connsiteY1492" fmla="*/ 1393694 h 6417021"/>
              <a:gd name="connsiteX1493" fmla="*/ 3785906 w 11447366"/>
              <a:gd name="connsiteY1493" fmla="*/ 1388130 h 6417021"/>
              <a:gd name="connsiteX1494" fmla="*/ 4644280 w 11447366"/>
              <a:gd name="connsiteY1494" fmla="*/ 1348766 h 6417021"/>
              <a:gd name="connsiteX1495" fmla="*/ 4699924 w 11447366"/>
              <a:gd name="connsiteY1495" fmla="*/ 1367316 h 6417021"/>
              <a:gd name="connsiteX1496" fmla="*/ 4647165 w 11447366"/>
              <a:gd name="connsiteY1496" fmla="*/ 1354125 h 6417021"/>
              <a:gd name="connsiteX1497" fmla="*/ 4644280 w 11447366"/>
              <a:gd name="connsiteY1497" fmla="*/ 1348766 h 6417021"/>
              <a:gd name="connsiteX1498" fmla="*/ 2994512 w 11447366"/>
              <a:gd name="connsiteY1498" fmla="*/ 1348560 h 6417021"/>
              <a:gd name="connsiteX1499" fmla="*/ 2985238 w 11447366"/>
              <a:gd name="connsiteY1499" fmla="*/ 1354125 h 6417021"/>
              <a:gd name="connsiteX1500" fmla="*/ 2994512 w 11447366"/>
              <a:gd name="connsiteY1500" fmla="*/ 1348560 h 6417021"/>
              <a:gd name="connsiteX1501" fmla="*/ 7205402 w 11447366"/>
              <a:gd name="connsiteY1501" fmla="*/ 1347726 h 6417021"/>
              <a:gd name="connsiteX1502" fmla="*/ 7205402 w 11447366"/>
              <a:gd name="connsiteY1502" fmla="*/ 1369451 h 6417021"/>
              <a:gd name="connsiteX1503" fmla="*/ 7205402 w 11447366"/>
              <a:gd name="connsiteY1503" fmla="*/ 1347726 h 6417021"/>
              <a:gd name="connsiteX1504" fmla="*/ 7317073 w 11447366"/>
              <a:gd name="connsiteY1504" fmla="*/ 1338562 h 6417021"/>
              <a:gd name="connsiteX1505" fmla="*/ 7314018 w 11447366"/>
              <a:gd name="connsiteY1505" fmla="*/ 1347725 h 6417021"/>
              <a:gd name="connsiteX1506" fmla="*/ 7317073 w 11447366"/>
              <a:gd name="connsiteY1506" fmla="*/ 1338562 h 6417021"/>
              <a:gd name="connsiteX1507" fmla="*/ 6348689 w 11447366"/>
              <a:gd name="connsiteY1507" fmla="*/ 1316839 h 6417021"/>
              <a:gd name="connsiteX1508" fmla="*/ 6336470 w 11447366"/>
              <a:gd name="connsiteY1508" fmla="*/ 1326002 h 6417021"/>
              <a:gd name="connsiteX1509" fmla="*/ 6348689 w 11447366"/>
              <a:gd name="connsiteY1509" fmla="*/ 1316839 h 6417021"/>
              <a:gd name="connsiteX1510" fmla="*/ 2919289 w 11447366"/>
              <a:gd name="connsiteY1510" fmla="*/ 1301364 h 6417021"/>
              <a:gd name="connsiteX1511" fmla="*/ 2892908 w 11447366"/>
              <a:gd name="connsiteY1511" fmla="*/ 1327745 h 6417021"/>
              <a:gd name="connsiteX1512" fmla="*/ 2813770 w 11447366"/>
              <a:gd name="connsiteY1512" fmla="*/ 1380505 h 6417021"/>
              <a:gd name="connsiteX1513" fmla="*/ 2602730 w 11447366"/>
              <a:gd name="connsiteY1513" fmla="*/ 1459643 h 6417021"/>
              <a:gd name="connsiteX1514" fmla="*/ 2734631 w 11447366"/>
              <a:gd name="connsiteY1514" fmla="*/ 1406885 h 6417021"/>
              <a:gd name="connsiteX1515" fmla="*/ 2879719 w 11447366"/>
              <a:gd name="connsiteY1515" fmla="*/ 1327745 h 6417021"/>
              <a:gd name="connsiteX1516" fmla="*/ 2919289 w 11447366"/>
              <a:gd name="connsiteY1516" fmla="*/ 1301364 h 6417021"/>
              <a:gd name="connsiteX1517" fmla="*/ 4462507 w 11447366"/>
              <a:gd name="connsiteY1517" fmla="*/ 1288175 h 6417021"/>
              <a:gd name="connsiteX1518" fmla="*/ 4449315 w 11447366"/>
              <a:gd name="connsiteY1518" fmla="*/ 1301364 h 6417021"/>
              <a:gd name="connsiteX1519" fmla="*/ 4462507 w 11447366"/>
              <a:gd name="connsiteY1519" fmla="*/ 1288175 h 6417021"/>
              <a:gd name="connsiteX1520" fmla="*/ 4884582 w 11447366"/>
              <a:gd name="connsiteY1520" fmla="*/ 1288175 h 6417021"/>
              <a:gd name="connsiteX1521" fmla="*/ 4845011 w 11447366"/>
              <a:gd name="connsiteY1521" fmla="*/ 1301365 h 6417021"/>
              <a:gd name="connsiteX1522" fmla="*/ 4884582 w 11447366"/>
              <a:gd name="connsiteY1522" fmla="*/ 1288175 h 6417021"/>
              <a:gd name="connsiteX1523" fmla="*/ 4349980 w 11447366"/>
              <a:gd name="connsiteY1523" fmla="*/ 1282816 h 6417021"/>
              <a:gd name="connsiteX1524" fmla="*/ 4383366 w 11447366"/>
              <a:gd name="connsiteY1524" fmla="*/ 1301364 h 6417021"/>
              <a:gd name="connsiteX1525" fmla="*/ 4343798 w 11447366"/>
              <a:gd name="connsiteY1525" fmla="*/ 1288176 h 6417021"/>
              <a:gd name="connsiteX1526" fmla="*/ 4349980 w 11447366"/>
              <a:gd name="connsiteY1526" fmla="*/ 1282816 h 6417021"/>
              <a:gd name="connsiteX1527" fmla="*/ 4144094 w 11447366"/>
              <a:gd name="connsiteY1527" fmla="*/ 1282611 h 6417021"/>
              <a:gd name="connsiteX1528" fmla="*/ 4145949 w 11447366"/>
              <a:gd name="connsiteY1528" fmla="*/ 1288176 h 6417021"/>
              <a:gd name="connsiteX1529" fmla="*/ 4145949 w 11447366"/>
              <a:gd name="connsiteY1529" fmla="*/ 1288176 h 6417021"/>
              <a:gd name="connsiteX1530" fmla="*/ 4144094 w 11447366"/>
              <a:gd name="connsiteY1530" fmla="*/ 1282611 h 6417021"/>
              <a:gd name="connsiteX1531" fmla="*/ 6379915 w 11447366"/>
              <a:gd name="connsiteY1531" fmla="*/ 1282557 h 6417021"/>
              <a:gd name="connsiteX1532" fmla="*/ 6379915 w 11447366"/>
              <a:gd name="connsiteY1532" fmla="*/ 1282557 h 6417021"/>
              <a:gd name="connsiteX1533" fmla="*/ 4251468 w 11447366"/>
              <a:gd name="connsiteY1533" fmla="*/ 1274986 h 6417021"/>
              <a:gd name="connsiteX1534" fmla="*/ 4291038 w 11447366"/>
              <a:gd name="connsiteY1534" fmla="*/ 1288175 h 6417021"/>
              <a:gd name="connsiteX1535" fmla="*/ 4251468 w 11447366"/>
              <a:gd name="connsiteY1535" fmla="*/ 1274986 h 6417021"/>
              <a:gd name="connsiteX1536" fmla="*/ 6392135 w 11447366"/>
              <a:gd name="connsiteY1536" fmla="*/ 1273391 h 6417021"/>
              <a:gd name="connsiteX1537" fmla="*/ 6379915 w 11447366"/>
              <a:gd name="connsiteY1537" fmla="*/ 1282557 h 6417021"/>
              <a:gd name="connsiteX1538" fmla="*/ 6392135 w 11447366"/>
              <a:gd name="connsiteY1538" fmla="*/ 1273391 h 6417021"/>
              <a:gd name="connsiteX1539" fmla="*/ 9703579 w 11447366"/>
              <a:gd name="connsiteY1539" fmla="*/ 1239110 h 6417021"/>
              <a:gd name="connsiteX1540" fmla="*/ 9703579 w 11447366"/>
              <a:gd name="connsiteY1540" fmla="*/ 1239110 h 6417021"/>
              <a:gd name="connsiteX1541" fmla="*/ 6590362 w 11447366"/>
              <a:gd name="connsiteY1541" fmla="*/ 1237074 h 6417021"/>
              <a:gd name="connsiteX1542" fmla="*/ 6597150 w 11447366"/>
              <a:gd name="connsiteY1542" fmla="*/ 1260831 h 6417021"/>
              <a:gd name="connsiteX1543" fmla="*/ 6510257 w 11447366"/>
              <a:gd name="connsiteY1543" fmla="*/ 1347726 h 6417021"/>
              <a:gd name="connsiteX1544" fmla="*/ 6445086 w 11447366"/>
              <a:gd name="connsiteY1544" fmla="*/ 1347725 h 6417021"/>
              <a:gd name="connsiteX1545" fmla="*/ 6553702 w 11447366"/>
              <a:gd name="connsiteY1545" fmla="*/ 1304281 h 6417021"/>
              <a:gd name="connsiteX1546" fmla="*/ 6590362 w 11447366"/>
              <a:gd name="connsiteY1546" fmla="*/ 1237074 h 6417021"/>
              <a:gd name="connsiteX1547" fmla="*/ 3077566 w 11447366"/>
              <a:gd name="connsiteY1547" fmla="*/ 1235415 h 6417021"/>
              <a:gd name="connsiteX1548" fmla="*/ 3024808 w 11447366"/>
              <a:gd name="connsiteY1548" fmla="*/ 1288175 h 6417021"/>
              <a:gd name="connsiteX1549" fmla="*/ 2972049 w 11447366"/>
              <a:gd name="connsiteY1549" fmla="*/ 1327745 h 6417021"/>
              <a:gd name="connsiteX1550" fmla="*/ 3077566 w 11447366"/>
              <a:gd name="connsiteY1550" fmla="*/ 1235415 h 6417021"/>
              <a:gd name="connsiteX1551" fmla="*/ 4209218 w 11447366"/>
              <a:gd name="connsiteY1551" fmla="*/ 1220372 h 6417021"/>
              <a:gd name="connsiteX1552" fmla="*/ 4203205 w 11447366"/>
              <a:gd name="connsiteY1552" fmla="*/ 1222226 h 6417021"/>
              <a:gd name="connsiteX1553" fmla="*/ 4192112 w 11447366"/>
              <a:gd name="connsiteY1553" fmla="*/ 1222225 h 6417021"/>
              <a:gd name="connsiteX1554" fmla="*/ 4159138 w 11447366"/>
              <a:gd name="connsiteY1554" fmla="*/ 1222226 h 6417021"/>
              <a:gd name="connsiteX1555" fmla="*/ 4187167 w 11447366"/>
              <a:gd name="connsiteY1555" fmla="*/ 1227172 h 6417021"/>
              <a:gd name="connsiteX1556" fmla="*/ 4203205 w 11447366"/>
              <a:gd name="connsiteY1556" fmla="*/ 1222226 h 6417021"/>
              <a:gd name="connsiteX1557" fmla="*/ 4225089 w 11447366"/>
              <a:gd name="connsiteY1557" fmla="*/ 1222225 h 6417021"/>
              <a:gd name="connsiteX1558" fmla="*/ 4209218 w 11447366"/>
              <a:gd name="connsiteY1558" fmla="*/ 1220372 h 6417021"/>
              <a:gd name="connsiteX1559" fmla="*/ 3237700 w 11447366"/>
              <a:gd name="connsiteY1559" fmla="*/ 1177091 h 6417021"/>
              <a:gd name="connsiteX1560" fmla="*/ 3235847 w 11447366"/>
              <a:gd name="connsiteY1560" fmla="*/ 1182656 h 6417021"/>
              <a:gd name="connsiteX1561" fmla="*/ 3237700 w 11447366"/>
              <a:gd name="connsiteY1561" fmla="*/ 1177091 h 6417021"/>
              <a:gd name="connsiteX1562" fmla="*/ 10212254 w 11447366"/>
              <a:gd name="connsiteY1562" fmla="*/ 1171478 h 6417021"/>
              <a:gd name="connsiteX1563" fmla="*/ 10203217 w 11447366"/>
              <a:gd name="connsiteY1563" fmla="*/ 1173939 h 6417021"/>
              <a:gd name="connsiteX1564" fmla="*/ 10268385 w 11447366"/>
              <a:gd name="connsiteY1564" fmla="*/ 1347725 h 6417021"/>
              <a:gd name="connsiteX1565" fmla="*/ 10268385 w 11447366"/>
              <a:gd name="connsiteY1565" fmla="*/ 1282557 h 6417021"/>
              <a:gd name="connsiteX1566" fmla="*/ 10212254 w 11447366"/>
              <a:gd name="connsiteY1566" fmla="*/ 1171478 h 6417021"/>
              <a:gd name="connsiteX1567" fmla="*/ 3948101 w 11447366"/>
              <a:gd name="connsiteY1567" fmla="*/ 1156276 h 6417021"/>
              <a:gd name="connsiteX1568" fmla="*/ 3948101 w 11447366"/>
              <a:gd name="connsiteY1568" fmla="*/ 1169467 h 6417021"/>
              <a:gd name="connsiteX1569" fmla="*/ 3948101 w 11447366"/>
              <a:gd name="connsiteY1569" fmla="*/ 1156276 h 6417021"/>
              <a:gd name="connsiteX1570" fmla="*/ 3855771 w 11447366"/>
              <a:gd name="connsiteY1570" fmla="*/ 1143088 h 6417021"/>
              <a:gd name="connsiteX1571" fmla="*/ 3855771 w 11447366"/>
              <a:gd name="connsiteY1571" fmla="*/ 1143088 h 6417021"/>
              <a:gd name="connsiteX1572" fmla="*/ 3855771 w 11447366"/>
              <a:gd name="connsiteY1572" fmla="*/ 1143088 h 6417021"/>
              <a:gd name="connsiteX1573" fmla="*/ 3855771 w 11447366"/>
              <a:gd name="connsiteY1573" fmla="*/ 1143088 h 6417021"/>
              <a:gd name="connsiteX1574" fmla="*/ 3235846 w 11447366"/>
              <a:gd name="connsiteY1574" fmla="*/ 1129896 h 6417021"/>
              <a:gd name="connsiteX1575" fmla="*/ 3117137 w 11447366"/>
              <a:gd name="connsiteY1575" fmla="*/ 1195847 h 6417021"/>
              <a:gd name="connsiteX1576" fmla="*/ 3235846 w 11447366"/>
              <a:gd name="connsiteY1576" fmla="*/ 1129896 h 6417021"/>
              <a:gd name="connsiteX1577" fmla="*/ 3196276 w 11447366"/>
              <a:gd name="connsiteY1577" fmla="*/ 1103516 h 6417021"/>
              <a:gd name="connsiteX1578" fmla="*/ 3077566 w 11447366"/>
              <a:gd name="connsiteY1578" fmla="*/ 1195847 h 6417021"/>
              <a:gd name="connsiteX1579" fmla="*/ 3117137 w 11447366"/>
              <a:gd name="connsiteY1579" fmla="*/ 1143088 h 6417021"/>
              <a:gd name="connsiteX1580" fmla="*/ 3196276 w 11447366"/>
              <a:gd name="connsiteY1580" fmla="*/ 1103516 h 6417021"/>
              <a:gd name="connsiteX1581" fmla="*/ 3868960 w 11447366"/>
              <a:gd name="connsiteY1581" fmla="*/ 1090327 h 6417021"/>
              <a:gd name="connsiteX1582" fmla="*/ 3908531 w 11447366"/>
              <a:gd name="connsiteY1582" fmla="*/ 1090327 h 6417021"/>
              <a:gd name="connsiteX1583" fmla="*/ 3789823 w 11447366"/>
              <a:gd name="connsiteY1583" fmla="*/ 1129896 h 6417021"/>
              <a:gd name="connsiteX1584" fmla="*/ 3657923 w 11447366"/>
              <a:gd name="connsiteY1584" fmla="*/ 1143087 h 6417021"/>
              <a:gd name="connsiteX1585" fmla="*/ 3868960 w 11447366"/>
              <a:gd name="connsiteY1585" fmla="*/ 1090327 h 6417021"/>
              <a:gd name="connsiteX1586" fmla="*/ 3678532 w 11447366"/>
              <a:gd name="connsiteY1586" fmla="*/ 1084762 h 6417021"/>
              <a:gd name="connsiteX1587" fmla="*/ 3671113 w 11447366"/>
              <a:gd name="connsiteY1587" fmla="*/ 1090328 h 6417021"/>
              <a:gd name="connsiteX1588" fmla="*/ 3678532 w 11447366"/>
              <a:gd name="connsiteY1588" fmla="*/ 1084762 h 6417021"/>
              <a:gd name="connsiteX1589" fmla="*/ 6662317 w 11447366"/>
              <a:gd name="connsiteY1589" fmla="*/ 1065322 h 6417021"/>
              <a:gd name="connsiteX1590" fmla="*/ 6662317 w 11447366"/>
              <a:gd name="connsiteY1590" fmla="*/ 1065322 h 6417021"/>
              <a:gd name="connsiteX1591" fmla="*/ 3817850 w 11447366"/>
              <a:gd name="connsiteY1591" fmla="*/ 1058382 h 6417021"/>
              <a:gd name="connsiteX1592" fmla="*/ 3803011 w 11447366"/>
              <a:gd name="connsiteY1592" fmla="*/ 1063947 h 6417021"/>
              <a:gd name="connsiteX1593" fmla="*/ 3817850 w 11447366"/>
              <a:gd name="connsiteY1593" fmla="*/ 1058382 h 6417021"/>
              <a:gd name="connsiteX1594" fmla="*/ 6665374 w 11447366"/>
              <a:gd name="connsiteY1594" fmla="*/ 1056158 h 6417021"/>
              <a:gd name="connsiteX1595" fmla="*/ 6662317 w 11447366"/>
              <a:gd name="connsiteY1595" fmla="*/ 1065322 h 6417021"/>
              <a:gd name="connsiteX1596" fmla="*/ 6665374 w 11447366"/>
              <a:gd name="connsiteY1596" fmla="*/ 1056158 h 6417021"/>
              <a:gd name="connsiteX1597" fmla="*/ 6575425 w 11447366"/>
              <a:gd name="connsiteY1597" fmla="*/ 1043600 h 6417021"/>
              <a:gd name="connsiteX1598" fmla="*/ 6575425 w 11447366"/>
              <a:gd name="connsiteY1598" fmla="*/ 1043600 h 6417021"/>
              <a:gd name="connsiteX1599" fmla="*/ 6587646 w 11447366"/>
              <a:gd name="connsiteY1599" fmla="*/ 1034435 h 6417021"/>
              <a:gd name="connsiteX1600" fmla="*/ 6575425 w 11447366"/>
              <a:gd name="connsiteY1600" fmla="*/ 1043600 h 6417021"/>
              <a:gd name="connsiteX1601" fmla="*/ 6587646 w 11447366"/>
              <a:gd name="connsiteY1601" fmla="*/ 1034435 h 6417021"/>
              <a:gd name="connsiteX1602" fmla="*/ 6322764 w 11447366"/>
              <a:gd name="connsiteY1602" fmla="*/ 1008171 h 6417021"/>
              <a:gd name="connsiteX1603" fmla="*/ 6323912 w 11447366"/>
              <a:gd name="connsiteY1603" fmla="*/ 1009319 h 6417021"/>
              <a:gd name="connsiteX1604" fmla="*/ 6322893 w 11447366"/>
              <a:gd name="connsiteY1604" fmla="*/ 1008301 h 6417021"/>
              <a:gd name="connsiteX1605" fmla="*/ 6278766 w 11447366"/>
              <a:gd name="connsiteY1605" fmla="*/ 1003887 h 6417021"/>
              <a:gd name="connsiteX1606" fmla="*/ 6293022 w 11447366"/>
              <a:gd name="connsiteY1606" fmla="*/ 1021878 h 6417021"/>
              <a:gd name="connsiteX1607" fmla="*/ 6206129 w 11447366"/>
              <a:gd name="connsiteY1607" fmla="*/ 1108771 h 6417021"/>
              <a:gd name="connsiteX1608" fmla="*/ 6097512 w 11447366"/>
              <a:gd name="connsiteY1608" fmla="*/ 1239110 h 6417021"/>
              <a:gd name="connsiteX1609" fmla="*/ 5988896 w 11447366"/>
              <a:gd name="connsiteY1609" fmla="*/ 1391173 h 6417021"/>
              <a:gd name="connsiteX1610" fmla="*/ 5902003 w 11447366"/>
              <a:gd name="connsiteY1610" fmla="*/ 1586684 h 6417021"/>
              <a:gd name="connsiteX1611" fmla="*/ 5858558 w 11447366"/>
              <a:gd name="connsiteY1611" fmla="*/ 1717022 h 6417021"/>
              <a:gd name="connsiteX1612" fmla="*/ 5771664 w 11447366"/>
              <a:gd name="connsiteY1612" fmla="*/ 1977702 h 6417021"/>
              <a:gd name="connsiteX1613" fmla="*/ 5728215 w 11447366"/>
              <a:gd name="connsiteY1613" fmla="*/ 2108040 h 6417021"/>
              <a:gd name="connsiteX1614" fmla="*/ 5684771 w 11447366"/>
              <a:gd name="connsiteY1614" fmla="*/ 2194934 h 6417021"/>
              <a:gd name="connsiteX1615" fmla="*/ 5749942 w 11447366"/>
              <a:gd name="connsiteY1615" fmla="*/ 1847361 h 6417021"/>
              <a:gd name="connsiteX1616" fmla="*/ 5793387 w 11447366"/>
              <a:gd name="connsiteY1616" fmla="*/ 1695299 h 6417021"/>
              <a:gd name="connsiteX1617" fmla="*/ 6162683 w 11447366"/>
              <a:gd name="connsiteY1617" fmla="*/ 1043599 h 6417021"/>
              <a:gd name="connsiteX1618" fmla="*/ 6278766 w 11447366"/>
              <a:gd name="connsiteY1618" fmla="*/ 1003887 h 6417021"/>
              <a:gd name="connsiteX1619" fmla="*/ 6314748 w 11447366"/>
              <a:gd name="connsiteY1619" fmla="*/ 1000154 h 6417021"/>
              <a:gd name="connsiteX1620" fmla="*/ 6322764 w 11447366"/>
              <a:gd name="connsiteY1620" fmla="*/ 1008171 h 6417021"/>
              <a:gd name="connsiteX1621" fmla="*/ 6317802 w 11447366"/>
              <a:gd name="connsiteY1621" fmla="*/ 1003210 h 6417021"/>
              <a:gd name="connsiteX1622" fmla="*/ 6314748 w 11447366"/>
              <a:gd name="connsiteY1622" fmla="*/ 1000154 h 6417021"/>
              <a:gd name="connsiteX1623" fmla="*/ 6317803 w 11447366"/>
              <a:gd name="connsiteY1623" fmla="*/ 990988 h 6417021"/>
              <a:gd name="connsiteX1624" fmla="*/ 6314748 w 11447366"/>
              <a:gd name="connsiteY1624" fmla="*/ 1000154 h 6417021"/>
              <a:gd name="connsiteX1625" fmla="*/ 6317803 w 11447366"/>
              <a:gd name="connsiteY1625" fmla="*/ 990988 h 6417021"/>
              <a:gd name="connsiteX1626" fmla="*/ 7343861 w 11447366"/>
              <a:gd name="connsiteY1626" fmla="*/ 987753 h 6417021"/>
              <a:gd name="connsiteX1627" fmla="*/ 7323861 w 11447366"/>
              <a:gd name="connsiteY1627" fmla="*/ 988613 h 6417021"/>
              <a:gd name="connsiteX1628" fmla="*/ 7292295 w 11447366"/>
              <a:gd name="connsiteY1628" fmla="*/ 1000154 h 6417021"/>
              <a:gd name="connsiteX1629" fmla="*/ 7248846 w 11447366"/>
              <a:gd name="connsiteY1629" fmla="*/ 1043599 h 6417021"/>
              <a:gd name="connsiteX1630" fmla="*/ 7009892 w 11447366"/>
              <a:gd name="connsiteY1630" fmla="*/ 1195664 h 6417021"/>
              <a:gd name="connsiteX1631" fmla="*/ 6597151 w 11447366"/>
              <a:gd name="connsiteY1631" fmla="*/ 1608406 h 6417021"/>
              <a:gd name="connsiteX1632" fmla="*/ 6466809 w 11447366"/>
              <a:gd name="connsiteY1632" fmla="*/ 1803916 h 6417021"/>
              <a:gd name="connsiteX1633" fmla="*/ 6401641 w 11447366"/>
              <a:gd name="connsiteY1633" fmla="*/ 1890808 h 6417021"/>
              <a:gd name="connsiteX1634" fmla="*/ 6379915 w 11447366"/>
              <a:gd name="connsiteY1634" fmla="*/ 1999425 h 6417021"/>
              <a:gd name="connsiteX1635" fmla="*/ 6293021 w 11447366"/>
              <a:gd name="connsiteY1635" fmla="*/ 2151489 h 6417021"/>
              <a:gd name="connsiteX1636" fmla="*/ 6271299 w 11447366"/>
              <a:gd name="connsiteY1636" fmla="*/ 2194934 h 6417021"/>
              <a:gd name="connsiteX1637" fmla="*/ 6227854 w 11447366"/>
              <a:gd name="connsiteY1637" fmla="*/ 2238383 h 6417021"/>
              <a:gd name="connsiteX1638" fmla="*/ 6271299 w 11447366"/>
              <a:gd name="connsiteY1638" fmla="*/ 2086318 h 6417021"/>
              <a:gd name="connsiteX1639" fmla="*/ 6488530 w 11447366"/>
              <a:gd name="connsiteY1639" fmla="*/ 1630129 h 6417021"/>
              <a:gd name="connsiteX1640" fmla="*/ 6553702 w 11447366"/>
              <a:gd name="connsiteY1640" fmla="*/ 1521512 h 6417021"/>
              <a:gd name="connsiteX1641" fmla="*/ 6510257 w 11447366"/>
              <a:gd name="connsiteY1641" fmla="*/ 1499790 h 6417021"/>
              <a:gd name="connsiteX1642" fmla="*/ 6466808 w 11447366"/>
              <a:gd name="connsiteY1642" fmla="*/ 1586683 h 6417021"/>
              <a:gd name="connsiteX1643" fmla="*/ 6379915 w 11447366"/>
              <a:gd name="connsiteY1643" fmla="*/ 1695300 h 6417021"/>
              <a:gd name="connsiteX1644" fmla="*/ 6227854 w 11447366"/>
              <a:gd name="connsiteY1644" fmla="*/ 1912531 h 6417021"/>
              <a:gd name="connsiteX1645" fmla="*/ 6119238 w 11447366"/>
              <a:gd name="connsiteY1645" fmla="*/ 2129767 h 6417021"/>
              <a:gd name="connsiteX1646" fmla="*/ 6097512 w 11447366"/>
              <a:gd name="connsiteY1646" fmla="*/ 2412169 h 6417021"/>
              <a:gd name="connsiteX1647" fmla="*/ 6032344 w 11447366"/>
              <a:gd name="connsiteY1647" fmla="*/ 2520786 h 6417021"/>
              <a:gd name="connsiteX1648" fmla="*/ 6032345 w 11447366"/>
              <a:gd name="connsiteY1648" fmla="*/ 2651124 h 6417021"/>
              <a:gd name="connsiteX1649" fmla="*/ 6140961 w 11447366"/>
              <a:gd name="connsiteY1649" fmla="*/ 2933528 h 6417021"/>
              <a:gd name="connsiteX1650" fmla="*/ 6227854 w 11447366"/>
              <a:gd name="connsiteY1650" fmla="*/ 2976976 h 6417021"/>
              <a:gd name="connsiteX1651" fmla="*/ 6227853 w 11447366"/>
              <a:gd name="connsiteY1651" fmla="*/ 2890083 h 6417021"/>
              <a:gd name="connsiteX1652" fmla="*/ 6293022 w 11447366"/>
              <a:gd name="connsiteY1652" fmla="*/ 2890083 h 6417021"/>
              <a:gd name="connsiteX1653" fmla="*/ 6358193 w 11447366"/>
              <a:gd name="connsiteY1653" fmla="*/ 2781466 h 6417021"/>
              <a:gd name="connsiteX1654" fmla="*/ 6488531 w 11447366"/>
              <a:gd name="connsiteY1654" fmla="*/ 2477338 h 6417021"/>
              <a:gd name="connsiteX1655" fmla="*/ 6548272 w 11447366"/>
              <a:gd name="connsiteY1655" fmla="*/ 2230235 h 6417021"/>
              <a:gd name="connsiteX1656" fmla="*/ 6572671 w 11447366"/>
              <a:gd name="connsiteY1656" fmla="*/ 2169237 h 6417021"/>
              <a:gd name="connsiteX1657" fmla="*/ 6572370 w 11447366"/>
              <a:gd name="connsiteY1657" fmla="*/ 2171175 h 6417021"/>
              <a:gd name="connsiteX1658" fmla="*/ 6575424 w 11447366"/>
              <a:gd name="connsiteY1658" fmla="*/ 2238383 h 6417021"/>
              <a:gd name="connsiteX1659" fmla="*/ 6640596 w 11447366"/>
              <a:gd name="connsiteY1659" fmla="*/ 2194934 h 6417021"/>
              <a:gd name="connsiteX1660" fmla="*/ 6684044 w 11447366"/>
              <a:gd name="connsiteY1660" fmla="*/ 2064595 h 6417021"/>
              <a:gd name="connsiteX1661" fmla="*/ 6749212 w 11447366"/>
              <a:gd name="connsiteY1661" fmla="*/ 1869087 h 6417021"/>
              <a:gd name="connsiteX1662" fmla="*/ 6770934 w 11447366"/>
              <a:gd name="connsiteY1662" fmla="*/ 1999424 h 6417021"/>
              <a:gd name="connsiteX1663" fmla="*/ 6922999 w 11447366"/>
              <a:gd name="connsiteY1663" fmla="*/ 1695300 h 6417021"/>
              <a:gd name="connsiteX1664" fmla="*/ 7008703 w 11447366"/>
              <a:gd name="connsiteY1664" fmla="*/ 1561225 h 6417021"/>
              <a:gd name="connsiteX1665" fmla="*/ 7014676 w 11447366"/>
              <a:gd name="connsiteY1665" fmla="*/ 1548942 h 6417021"/>
              <a:gd name="connsiteX1666" fmla="*/ 7020754 w 11447366"/>
              <a:gd name="connsiteY1666" fmla="*/ 1545272 h 6417021"/>
              <a:gd name="connsiteX1667" fmla="*/ 7118508 w 11447366"/>
              <a:gd name="connsiteY1667" fmla="*/ 1478066 h 6417021"/>
              <a:gd name="connsiteX1668" fmla="*/ 7335740 w 11447366"/>
              <a:gd name="connsiteY1668" fmla="*/ 1304281 h 6417021"/>
              <a:gd name="connsiteX1669" fmla="*/ 7140231 w 11447366"/>
              <a:gd name="connsiteY1669" fmla="*/ 1521513 h 6417021"/>
              <a:gd name="connsiteX1670" fmla="*/ 7292295 w 11447366"/>
              <a:gd name="connsiteY1670" fmla="*/ 1521512 h 6417021"/>
              <a:gd name="connsiteX1671" fmla="*/ 7466082 w 11447366"/>
              <a:gd name="connsiteY1671" fmla="*/ 1434619 h 6417021"/>
              <a:gd name="connsiteX1672" fmla="*/ 7748485 w 11447366"/>
              <a:gd name="connsiteY1672" fmla="*/ 1260831 h 6417021"/>
              <a:gd name="connsiteX1673" fmla="*/ 7574698 w 11447366"/>
              <a:gd name="connsiteY1673" fmla="*/ 1195664 h 6417021"/>
              <a:gd name="connsiteX1674" fmla="*/ 7400911 w 11447366"/>
              <a:gd name="connsiteY1674" fmla="*/ 1239109 h 6417021"/>
              <a:gd name="connsiteX1675" fmla="*/ 7487804 w 11447366"/>
              <a:gd name="connsiteY1675" fmla="*/ 1195663 h 6417021"/>
              <a:gd name="connsiteX1676" fmla="*/ 7531253 w 11447366"/>
              <a:gd name="connsiteY1676" fmla="*/ 1130493 h 6417021"/>
              <a:gd name="connsiteX1677" fmla="*/ 7596421 w 11447366"/>
              <a:gd name="connsiteY1677" fmla="*/ 1108771 h 6417021"/>
              <a:gd name="connsiteX1678" fmla="*/ 7596420 w 11447366"/>
              <a:gd name="connsiteY1678" fmla="*/ 1043599 h 6417021"/>
              <a:gd name="connsiteX1679" fmla="*/ 7444359 w 11447366"/>
              <a:gd name="connsiteY1679" fmla="*/ 1087044 h 6417021"/>
              <a:gd name="connsiteX1680" fmla="*/ 7183678 w 11447366"/>
              <a:gd name="connsiteY1680" fmla="*/ 1239110 h 6417021"/>
              <a:gd name="connsiteX1681" fmla="*/ 7009892 w 11447366"/>
              <a:gd name="connsiteY1681" fmla="*/ 1347725 h 6417021"/>
              <a:gd name="connsiteX1682" fmla="*/ 6922998 w 11447366"/>
              <a:gd name="connsiteY1682" fmla="*/ 1391174 h 6417021"/>
              <a:gd name="connsiteX1683" fmla="*/ 7118508 w 11447366"/>
              <a:gd name="connsiteY1683" fmla="*/ 1217387 h 6417021"/>
              <a:gd name="connsiteX1684" fmla="*/ 7357466 w 11447366"/>
              <a:gd name="connsiteY1684" fmla="*/ 1043599 h 6417021"/>
              <a:gd name="connsiteX1685" fmla="*/ 7343861 w 11447366"/>
              <a:gd name="connsiteY1685" fmla="*/ 987753 h 6417021"/>
              <a:gd name="connsiteX1686" fmla="*/ 3559823 w 11447366"/>
              <a:gd name="connsiteY1686" fmla="*/ 979243 h 6417021"/>
              <a:gd name="connsiteX1687" fmla="*/ 3552404 w 11447366"/>
              <a:gd name="connsiteY1687" fmla="*/ 984809 h 6417021"/>
              <a:gd name="connsiteX1688" fmla="*/ 3559823 w 11447366"/>
              <a:gd name="connsiteY1688" fmla="*/ 979243 h 6417021"/>
              <a:gd name="connsiteX1689" fmla="*/ 9660135 w 11447366"/>
              <a:gd name="connsiteY1689" fmla="*/ 978429 h 6417021"/>
              <a:gd name="connsiteX1690" fmla="*/ 9703580 w 11447366"/>
              <a:gd name="connsiteY1690" fmla="*/ 1000155 h 6417021"/>
              <a:gd name="connsiteX1691" fmla="*/ 9660135 w 11447366"/>
              <a:gd name="connsiteY1691" fmla="*/ 978429 h 6417021"/>
              <a:gd name="connsiteX1692" fmla="*/ 6795714 w 11447366"/>
              <a:gd name="connsiteY1692" fmla="*/ 904096 h 6417021"/>
              <a:gd name="connsiteX1693" fmla="*/ 6792660 w 11447366"/>
              <a:gd name="connsiteY1693" fmla="*/ 913261 h 6417021"/>
              <a:gd name="connsiteX1694" fmla="*/ 6795714 w 11447366"/>
              <a:gd name="connsiteY1694" fmla="*/ 904096 h 6417021"/>
              <a:gd name="connsiteX1695" fmla="*/ 3647412 w 11447366"/>
              <a:gd name="connsiteY1695" fmla="*/ 902164 h 6417021"/>
              <a:gd name="connsiteX1696" fmla="*/ 3671113 w 11447366"/>
              <a:gd name="connsiteY1696" fmla="*/ 905667 h 6417021"/>
              <a:gd name="connsiteX1697" fmla="*/ 3591974 w 11447366"/>
              <a:gd name="connsiteY1697" fmla="*/ 932049 h 6417021"/>
              <a:gd name="connsiteX1698" fmla="*/ 3486455 w 11447366"/>
              <a:gd name="connsiteY1698" fmla="*/ 971619 h 6417021"/>
              <a:gd name="connsiteX1699" fmla="*/ 3367746 w 11447366"/>
              <a:gd name="connsiteY1699" fmla="*/ 1024378 h 6417021"/>
              <a:gd name="connsiteX1700" fmla="*/ 3341365 w 11447366"/>
              <a:gd name="connsiteY1700" fmla="*/ 1063947 h 6417021"/>
              <a:gd name="connsiteX1701" fmla="*/ 3407314 w 11447366"/>
              <a:gd name="connsiteY1701" fmla="*/ 1037567 h 6417021"/>
              <a:gd name="connsiteX1702" fmla="*/ 3499644 w 11447366"/>
              <a:gd name="connsiteY1702" fmla="*/ 1011187 h 6417021"/>
              <a:gd name="connsiteX1703" fmla="*/ 3552404 w 11447366"/>
              <a:gd name="connsiteY1703" fmla="*/ 1011188 h 6417021"/>
              <a:gd name="connsiteX1704" fmla="*/ 3605164 w 11447366"/>
              <a:gd name="connsiteY1704" fmla="*/ 984808 h 6417021"/>
              <a:gd name="connsiteX1705" fmla="*/ 3697492 w 11447366"/>
              <a:gd name="connsiteY1705" fmla="*/ 945238 h 6417021"/>
              <a:gd name="connsiteX1706" fmla="*/ 3631543 w 11447366"/>
              <a:gd name="connsiteY1706" fmla="*/ 984808 h 6417021"/>
              <a:gd name="connsiteX1707" fmla="*/ 3288605 w 11447366"/>
              <a:gd name="connsiteY1707" fmla="*/ 1143087 h 6417021"/>
              <a:gd name="connsiteX1708" fmla="*/ 3314986 w 11447366"/>
              <a:gd name="connsiteY1708" fmla="*/ 1116706 h 6417021"/>
              <a:gd name="connsiteX1709" fmla="*/ 3288605 w 11447366"/>
              <a:gd name="connsiteY1709" fmla="*/ 1077136 h 6417021"/>
              <a:gd name="connsiteX1710" fmla="*/ 3460074 w 11447366"/>
              <a:gd name="connsiteY1710" fmla="*/ 958428 h 6417021"/>
              <a:gd name="connsiteX1711" fmla="*/ 3578783 w 11447366"/>
              <a:gd name="connsiteY1711" fmla="*/ 918858 h 6417021"/>
              <a:gd name="connsiteX1712" fmla="*/ 3647412 w 11447366"/>
              <a:gd name="connsiteY1712" fmla="*/ 902164 h 6417021"/>
              <a:gd name="connsiteX1713" fmla="*/ 6445086 w 11447366"/>
              <a:gd name="connsiteY1713" fmla="*/ 869813 h 6417021"/>
              <a:gd name="connsiteX1714" fmla="*/ 6401641 w 11447366"/>
              <a:gd name="connsiteY1714" fmla="*/ 913260 h 6417021"/>
              <a:gd name="connsiteX1715" fmla="*/ 6445086 w 11447366"/>
              <a:gd name="connsiteY1715" fmla="*/ 869813 h 6417021"/>
              <a:gd name="connsiteX1716" fmla="*/ 9594689 w 11447366"/>
              <a:gd name="connsiteY1716" fmla="*/ 828741 h 6417021"/>
              <a:gd name="connsiteX1717" fmla="*/ 9601753 w 11447366"/>
              <a:gd name="connsiteY1717" fmla="*/ 832477 h 6417021"/>
              <a:gd name="connsiteX1718" fmla="*/ 9833922 w 11447366"/>
              <a:gd name="connsiteY1718" fmla="*/ 1021878 h 6417021"/>
              <a:gd name="connsiteX1719" fmla="*/ 9961546 w 11447366"/>
              <a:gd name="connsiteY1719" fmla="*/ 1184802 h 6417021"/>
              <a:gd name="connsiteX1720" fmla="*/ 10039909 w 11447366"/>
              <a:gd name="connsiteY1720" fmla="*/ 1299480 h 6417021"/>
              <a:gd name="connsiteX1721" fmla="*/ 10027734 w 11447366"/>
              <a:gd name="connsiteY1721" fmla="*/ 1289684 h 6417021"/>
              <a:gd name="connsiteX1722" fmla="*/ 9920815 w 11447366"/>
              <a:gd name="connsiteY1722" fmla="*/ 1152215 h 6417021"/>
              <a:gd name="connsiteX1723" fmla="*/ 9605826 w 11447366"/>
              <a:gd name="connsiteY1723" fmla="*/ 837229 h 6417021"/>
              <a:gd name="connsiteX1724" fmla="*/ 7574698 w 11447366"/>
              <a:gd name="connsiteY1724" fmla="*/ 826368 h 6417021"/>
              <a:gd name="connsiteX1725" fmla="*/ 7487805 w 11447366"/>
              <a:gd name="connsiteY1725" fmla="*/ 848091 h 6417021"/>
              <a:gd name="connsiteX1726" fmla="*/ 7574698 w 11447366"/>
              <a:gd name="connsiteY1726" fmla="*/ 826368 h 6417021"/>
              <a:gd name="connsiteX1727" fmla="*/ 6105660 w 11447366"/>
              <a:gd name="connsiteY1727" fmla="*/ 788350 h 6417021"/>
              <a:gd name="connsiteX1728" fmla="*/ 6097512 w 11447366"/>
              <a:gd name="connsiteY1728" fmla="*/ 804642 h 6417021"/>
              <a:gd name="connsiteX1729" fmla="*/ 6105660 w 11447366"/>
              <a:gd name="connsiteY1729" fmla="*/ 788350 h 6417021"/>
              <a:gd name="connsiteX1730" fmla="*/ 7020753 w 11447366"/>
              <a:gd name="connsiteY1730" fmla="*/ 761196 h 6417021"/>
              <a:gd name="connsiteX1731" fmla="*/ 6988169 w 11447366"/>
              <a:gd name="connsiteY1731" fmla="*/ 782920 h 6417021"/>
              <a:gd name="connsiteX1732" fmla="*/ 7020753 w 11447366"/>
              <a:gd name="connsiteY1732" fmla="*/ 761196 h 6417021"/>
              <a:gd name="connsiteX1733" fmla="*/ 9020188 w 11447366"/>
              <a:gd name="connsiteY1733" fmla="*/ 758735 h 6417021"/>
              <a:gd name="connsiteX1734" fmla="*/ 8986712 w 11447366"/>
              <a:gd name="connsiteY1734" fmla="*/ 761197 h 6417021"/>
              <a:gd name="connsiteX1735" fmla="*/ 9073605 w 11447366"/>
              <a:gd name="connsiteY1735" fmla="*/ 848090 h 6417021"/>
              <a:gd name="connsiteX1736" fmla="*/ 9529796 w 11447366"/>
              <a:gd name="connsiteY1736" fmla="*/ 1130493 h 6417021"/>
              <a:gd name="connsiteX1737" fmla="*/ 9660135 w 11447366"/>
              <a:gd name="connsiteY1737" fmla="*/ 1326002 h 6417021"/>
              <a:gd name="connsiteX1738" fmla="*/ 9747027 w 11447366"/>
              <a:gd name="connsiteY1738" fmla="*/ 1586683 h 6417021"/>
              <a:gd name="connsiteX1739" fmla="*/ 9855643 w 11447366"/>
              <a:gd name="connsiteY1739" fmla="*/ 1738744 h 6417021"/>
              <a:gd name="connsiteX1740" fmla="*/ 9942538 w 11447366"/>
              <a:gd name="connsiteY1740" fmla="*/ 1955980 h 6417021"/>
              <a:gd name="connsiteX1741" fmla="*/ 9985983 w 11447366"/>
              <a:gd name="connsiteY1741" fmla="*/ 2346999 h 6417021"/>
              <a:gd name="connsiteX1742" fmla="*/ 9985982 w 11447366"/>
              <a:gd name="connsiteY1742" fmla="*/ 2564231 h 6417021"/>
              <a:gd name="connsiteX1743" fmla="*/ 10029431 w 11447366"/>
              <a:gd name="connsiteY1743" fmla="*/ 2672847 h 6417021"/>
              <a:gd name="connsiteX1744" fmla="*/ 10072875 w 11447366"/>
              <a:gd name="connsiteY1744" fmla="*/ 2455615 h 6417021"/>
              <a:gd name="connsiteX1745" fmla="*/ 10094601 w 11447366"/>
              <a:gd name="connsiteY1745" fmla="*/ 2281827 h 6417021"/>
              <a:gd name="connsiteX1746" fmla="*/ 10072876 w 11447366"/>
              <a:gd name="connsiteY1746" fmla="*/ 1977703 h 6417021"/>
              <a:gd name="connsiteX1747" fmla="*/ 10007709 w 11447366"/>
              <a:gd name="connsiteY1747" fmla="*/ 1717022 h 6417021"/>
              <a:gd name="connsiteX1748" fmla="*/ 9529796 w 11447366"/>
              <a:gd name="connsiteY1748" fmla="*/ 1043599 h 6417021"/>
              <a:gd name="connsiteX1749" fmla="*/ 9247392 w 11447366"/>
              <a:gd name="connsiteY1749" fmla="*/ 869812 h 6417021"/>
              <a:gd name="connsiteX1750" fmla="*/ 9020188 w 11447366"/>
              <a:gd name="connsiteY1750" fmla="*/ 758735 h 6417021"/>
              <a:gd name="connsiteX1751" fmla="*/ 7050537 w 11447366"/>
              <a:gd name="connsiteY1751" fmla="*/ 735994 h 6417021"/>
              <a:gd name="connsiteX1752" fmla="*/ 7053336 w 11447366"/>
              <a:gd name="connsiteY1752" fmla="*/ 739473 h 6417021"/>
              <a:gd name="connsiteX1753" fmla="*/ 7020753 w 11447366"/>
              <a:gd name="connsiteY1753" fmla="*/ 761196 h 6417021"/>
              <a:gd name="connsiteX1754" fmla="*/ 7050537 w 11447366"/>
              <a:gd name="connsiteY1754" fmla="*/ 735994 h 6417021"/>
              <a:gd name="connsiteX1755" fmla="*/ 6684043 w 11447366"/>
              <a:gd name="connsiteY1755" fmla="*/ 717751 h 6417021"/>
              <a:gd name="connsiteX1756" fmla="*/ 6531980 w 11447366"/>
              <a:gd name="connsiteY1756" fmla="*/ 848090 h 6417021"/>
              <a:gd name="connsiteX1757" fmla="*/ 6684043 w 11447366"/>
              <a:gd name="connsiteY1757" fmla="*/ 717751 h 6417021"/>
              <a:gd name="connsiteX1758" fmla="*/ 8973135 w 11447366"/>
              <a:gd name="connsiteY1758" fmla="*/ 658011 h 6417021"/>
              <a:gd name="connsiteX1759" fmla="*/ 8964989 w 11447366"/>
              <a:gd name="connsiteY1759" fmla="*/ 674304 h 6417021"/>
              <a:gd name="connsiteX1760" fmla="*/ 8973135 w 11447366"/>
              <a:gd name="connsiteY1760" fmla="*/ 658011 h 6417021"/>
              <a:gd name="connsiteX1761" fmla="*/ 7226784 w 11447366"/>
              <a:gd name="connsiteY1761" fmla="*/ 643416 h 6417021"/>
              <a:gd name="connsiteX1762" fmla="*/ 7205402 w 11447366"/>
              <a:gd name="connsiteY1762" fmla="*/ 652580 h 6417021"/>
              <a:gd name="connsiteX1763" fmla="*/ 7226784 w 11447366"/>
              <a:gd name="connsiteY1763" fmla="*/ 643416 h 6417021"/>
              <a:gd name="connsiteX1764" fmla="*/ 10428103 w 11447366"/>
              <a:gd name="connsiteY1764" fmla="*/ 590698 h 6417021"/>
              <a:gd name="connsiteX1765" fmla="*/ 10431311 w 11447366"/>
              <a:gd name="connsiteY1765" fmla="*/ 592076 h 6417021"/>
              <a:gd name="connsiteX1766" fmla="*/ 10507344 w 11447366"/>
              <a:gd name="connsiteY1766" fmla="*/ 696025 h 6417021"/>
              <a:gd name="connsiteX1767" fmla="*/ 10442173 w 11447366"/>
              <a:gd name="connsiteY1767" fmla="*/ 609135 h 6417021"/>
              <a:gd name="connsiteX1768" fmla="*/ 10410898 w 11447366"/>
              <a:gd name="connsiteY1768" fmla="*/ 574730 h 6417021"/>
              <a:gd name="connsiteX1769" fmla="*/ 10422486 w 11447366"/>
              <a:gd name="connsiteY1769" fmla="*/ 583337 h 6417021"/>
              <a:gd name="connsiteX1770" fmla="*/ 10428103 w 11447366"/>
              <a:gd name="connsiteY1770" fmla="*/ 590698 h 6417021"/>
              <a:gd name="connsiteX1771" fmla="*/ 10420449 w 11447366"/>
              <a:gd name="connsiteY1771" fmla="*/ 587409 h 6417021"/>
              <a:gd name="connsiteX1772" fmla="*/ 8127284 w 11447366"/>
              <a:gd name="connsiteY1772" fmla="*/ 556523 h 6417021"/>
              <a:gd name="connsiteX1773" fmla="*/ 8139503 w 11447366"/>
              <a:gd name="connsiteY1773" fmla="*/ 565688 h 6417021"/>
              <a:gd name="connsiteX1774" fmla="*/ 8127284 w 11447366"/>
              <a:gd name="connsiteY1774" fmla="*/ 556523 h 6417021"/>
              <a:gd name="connsiteX1775" fmla="*/ 7705225 w 11447366"/>
              <a:gd name="connsiteY1775" fmla="*/ 551589 h 6417021"/>
              <a:gd name="connsiteX1776" fmla="*/ 7718614 w 11447366"/>
              <a:gd name="connsiteY1776" fmla="*/ 554825 h 6417021"/>
              <a:gd name="connsiteX1777" fmla="*/ 7770207 w 11447366"/>
              <a:gd name="connsiteY1777" fmla="*/ 565688 h 6417021"/>
              <a:gd name="connsiteX1778" fmla="*/ 7726760 w 11447366"/>
              <a:gd name="connsiteY1778" fmla="*/ 562971 h 6417021"/>
              <a:gd name="connsiteX1779" fmla="*/ 7683314 w 11447366"/>
              <a:gd name="connsiteY1779" fmla="*/ 543965 h 6417021"/>
              <a:gd name="connsiteX1780" fmla="*/ 7703001 w 11447366"/>
              <a:gd name="connsiteY1780" fmla="*/ 550413 h 6417021"/>
              <a:gd name="connsiteX1781" fmla="*/ 7705225 w 11447366"/>
              <a:gd name="connsiteY1781" fmla="*/ 551589 h 6417021"/>
              <a:gd name="connsiteX1782" fmla="*/ 7687727 w 11447366"/>
              <a:gd name="connsiteY1782" fmla="*/ 547359 h 6417021"/>
              <a:gd name="connsiteX1783" fmla="*/ 7683314 w 11447366"/>
              <a:gd name="connsiteY1783" fmla="*/ 543965 h 6417021"/>
              <a:gd name="connsiteX1784" fmla="*/ 8074333 w 11447366"/>
              <a:gd name="connsiteY1784" fmla="*/ 543964 h 6417021"/>
              <a:gd name="connsiteX1785" fmla="*/ 8074333 w 11447366"/>
              <a:gd name="connsiteY1785" fmla="*/ 543964 h 6417021"/>
              <a:gd name="connsiteX1786" fmla="*/ 8065169 w 11447366"/>
              <a:gd name="connsiteY1786" fmla="*/ 534798 h 6417021"/>
              <a:gd name="connsiteX1787" fmla="*/ 8074333 w 11447366"/>
              <a:gd name="connsiteY1787" fmla="*/ 543964 h 6417021"/>
              <a:gd name="connsiteX1788" fmla="*/ 8065169 w 11447366"/>
              <a:gd name="connsiteY1788" fmla="*/ 534798 h 6417021"/>
              <a:gd name="connsiteX1789" fmla="*/ 7183679 w 11447366"/>
              <a:gd name="connsiteY1789" fmla="*/ 522239 h 6417021"/>
              <a:gd name="connsiteX1790" fmla="*/ 7140231 w 11447366"/>
              <a:gd name="connsiteY1790" fmla="*/ 565688 h 6417021"/>
              <a:gd name="connsiteX1791" fmla="*/ 7053337 w 11447366"/>
              <a:gd name="connsiteY1791" fmla="*/ 609136 h 6417021"/>
              <a:gd name="connsiteX1792" fmla="*/ 6857827 w 11447366"/>
              <a:gd name="connsiteY1792" fmla="*/ 674304 h 6417021"/>
              <a:gd name="connsiteX1793" fmla="*/ 7009891 w 11447366"/>
              <a:gd name="connsiteY1793" fmla="*/ 587410 h 6417021"/>
              <a:gd name="connsiteX1794" fmla="*/ 7183679 w 11447366"/>
              <a:gd name="connsiteY1794" fmla="*/ 522239 h 6417021"/>
              <a:gd name="connsiteX1795" fmla="*/ 10328254 w 11447366"/>
              <a:gd name="connsiteY1795" fmla="*/ 474423 h 6417021"/>
              <a:gd name="connsiteX1796" fmla="*/ 10333556 w 11447366"/>
              <a:gd name="connsiteY1796" fmla="*/ 478794 h 6417021"/>
              <a:gd name="connsiteX1797" fmla="*/ 10400764 w 11447366"/>
              <a:gd name="connsiteY1797" fmla="*/ 561275 h 6417021"/>
              <a:gd name="connsiteX1798" fmla="*/ 10410898 w 11447366"/>
              <a:gd name="connsiteY1798" fmla="*/ 574730 h 6417021"/>
              <a:gd name="connsiteX1799" fmla="*/ 10398726 w 11447366"/>
              <a:gd name="connsiteY1799" fmla="*/ 565687 h 6417021"/>
              <a:gd name="connsiteX1800" fmla="*/ 10355280 w 11447366"/>
              <a:gd name="connsiteY1800" fmla="*/ 522239 h 6417021"/>
              <a:gd name="connsiteX1801" fmla="*/ 10328254 w 11447366"/>
              <a:gd name="connsiteY1801" fmla="*/ 474423 h 6417021"/>
              <a:gd name="connsiteX1802" fmla="*/ 6814383 w 11447366"/>
              <a:gd name="connsiteY1802" fmla="*/ 457070 h 6417021"/>
              <a:gd name="connsiteX1803" fmla="*/ 6814383 w 11447366"/>
              <a:gd name="connsiteY1803" fmla="*/ 457070 h 6417021"/>
              <a:gd name="connsiteX1804" fmla="*/ 6814383 w 11447366"/>
              <a:gd name="connsiteY1804" fmla="*/ 457070 h 6417021"/>
              <a:gd name="connsiteX1805" fmla="*/ 6814383 w 11447366"/>
              <a:gd name="connsiteY1805" fmla="*/ 457070 h 6417021"/>
              <a:gd name="connsiteX1806" fmla="*/ 7452504 w 11447366"/>
              <a:gd name="connsiteY1806" fmla="*/ 447906 h 6417021"/>
              <a:gd name="connsiteX1807" fmla="*/ 7466082 w 11447366"/>
              <a:gd name="connsiteY1807" fmla="*/ 457071 h 6417021"/>
              <a:gd name="connsiteX1808" fmla="*/ 7314017 w 11447366"/>
              <a:gd name="connsiteY1808" fmla="*/ 500516 h 6417021"/>
              <a:gd name="connsiteX1809" fmla="*/ 7379189 w 11447366"/>
              <a:gd name="connsiteY1809" fmla="*/ 457071 h 6417021"/>
              <a:gd name="connsiteX1810" fmla="*/ 7452504 w 11447366"/>
              <a:gd name="connsiteY1810" fmla="*/ 447906 h 6417021"/>
              <a:gd name="connsiteX1811" fmla="*/ 6597150 w 11447366"/>
              <a:gd name="connsiteY1811" fmla="*/ 435345 h 6417021"/>
              <a:gd name="connsiteX1812" fmla="*/ 6510257 w 11447366"/>
              <a:gd name="connsiteY1812" fmla="*/ 500516 h 6417021"/>
              <a:gd name="connsiteX1813" fmla="*/ 6597150 w 11447366"/>
              <a:gd name="connsiteY1813" fmla="*/ 435345 h 6417021"/>
              <a:gd name="connsiteX1814" fmla="*/ 7058430 w 11447366"/>
              <a:gd name="connsiteY1814" fmla="*/ 383076 h 6417021"/>
              <a:gd name="connsiteX1815" fmla="*/ 7075063 w 11447366"/>
              <a:gd name="connsiteY1815" fmla="*/ 391900 h 6417021"/>
              <a:gd name="connsiteX1816" fmla="*/ 6988170 w 11447366"/>
              <a:gd name="connsiteY1816" fmla="*/ 413622 h 6417021"/>
              <a:gd name="connsiteX1817" fmla="*/ 7058430 w 11447366"/>
              <a:gd name="connsiteY1817" fmla="*/ 383076 h 6417021"/>
              <a:gd name="connsiteX1818" fmla="*/ 8096055 w 11447366"/>
              <a:gd name="connsiteY1818" fmla="*/ 370178 h 6417021"/>
              <a:gd name="connsiteX1819" fmla="*/ 8356736 w 11447366"/>
              <a:gd name="connsiteY1819" fmla="*/ 391901 h 6417021"/>
              <a:gd name="connsiteX1820" fmla="*/ 9225667 w 11447366"/>
              <a:gd name="connsiteY1820" fmla="*/ 587409 h 6417021"/>
              <a:gd name="connsiteX1821" fmla="*/ 9425929 w 11447366"/>
              <a:gd name="connsiteY1821" fmla="*/ 700100 h 6417021"/>
              <a:gd name="connsiteX1822" fmla="*/ 9594689 w 11447366"/>
              <a:gd name="connsiteY1822" fmla="*/ 828741 h 6417021"/>
              <a:gd name="connsiteX1823" fmla="*/ 9508069 w 11447366"/>
              <a:gd name="connsiteY1823" fmla="*/ 782919 h 6417021"/>
              <a:gd name="connsiteX1824" fmla="*/ 9073605 w 11447366"/>
              <a:gd name="connsiteY1824" fmla="*/ 565687 h 6417021"/>
              <a:gd name="connsiteX1825" fmla="*/ 8139504 w 11447366"/>
              <a:gd name="connsiteY1825" fmla="*/ 435346 h 6417021"/>
              <a:gd name="connsiteX1826" fmla="*/ 7813652 w 11447366"/>
              <a:gd name="connsiteY1826" fmla="*/ 457071 h 6417021"/>
              <a:gd name="connsiteX1827" fmla="*/ 7683314 w 11447366"/>
              <a:gd name="connsiteY1827" fmla="*/ 457070 h 6417021"/>
              <a:gd name="connsiteX1828" fmla="*/ 7661592 w 11447366"/>
              <a:gd name="connsiteY1828" fmla="*/ 413623 h 6417021"/>
              <a:gd name="connsiteX1829" fmla="*/ 7878824 w 11447366"/>
              <a:gd name="connsiteY1829" fmla="*/ 413622 h 6417021"/>
              <a:gd name="connsiteX1830" fmla="*/ 8096055 w 11447366"/>
              <a:gd name="connsiteY1830" fmla="*/ 370178 h 6417021"/>
              <a:gd name="connsiteX1831" fmla="*/ 7217621 w 11447366"/>
              <a:gd name="connsiteY1831" fmla="*/ 339290 h 6417021"/>
              <a:gd name="connsiteX1832" fmla="*/ 7205402 w 11447366"/>
              <a:gd name="connsiteY1832" fmla="*/ 348454 h 6417021"/>
              <a:gd name="connsiteX1833" fmla="*/ 7217621 w 11447366"/>
              <a:gd name="connsiteY1833" fmla="*/ 339290 h 6417021"/>
              <a:gd name="connsiteX1834" fmla="*/ 7180964 w 11447366"/>
              <a:gd name="connsiteY1834" fmla="*/ 339289 h 6417021"/>
              <a:gd name="connsiteX1835" fmla="*/ 7205402 w 11447366"/>
              <a:gd name="connsiteY1835" fmla="*/ 348454 h 6417021"/>
              <a:gd name="connsiteX1836" fmla="*/ 7180964 w 11447366"/>
              <a:gd name="connsiteY1836" fmla="*/ 339289 h 6417021"/>
              <a:gd name="connsiteX1837" fmla="*/ 9725305 w 11447366"/>
              <a:gd name="connsiteY1837" fmla="*/ 305006 h 6417021"/>
              <a:gd name="connsiteX1838" fmla="*/ 9725305 w 11447366"/>
              <a:gd name="connsiteY1838" fmla="*/ 305006 h 6417021"/>
              <a:gd name="connsiteX1839" fmla="*/ 6945062 w 11447366"/>
              <a:gd name="connsiteY1839" fmla="*/ 287697 h 6417021"/>
              <a:gd name="connsiteX1840" fmla="*/ 6966447 w 11447366"/>
              <a:gd name="connsiteY1840" fmla="*/ 305006 h 6417021"/>
              <a:gd name="connsiteX1841" fmla="*/ 6770934 w 11447366"/>
              <a:gd name="connsiteY1841" fmla="*/ 370178 h 6417021"/>
              <a:gd name="connsiteX1842" fmla="*/ 6945062 w 11447366"/>
              <a:gd name="connsiteY1842" fmla="*/ 287697 h 6417021"/>
              <a:gd name="connsiteX1843" fmla="*/ 7618143 w 11447366"/>
              <a:gd name="connsiteY1843" fmla="*/ 283284 h 6417021"/>
              <a:gd name="connsiteX1844" fmla="*/ 7618142 w 11447366"/>
              <a:gd name="connsiteY1844" fmla="*/ 326729 h 6417021"/>
              <a:gd name="connsiteX1845" fmla="*/ 7618143 w 11447366"/>
              <a:gd name="connsiteY1845" fmla="*/ 283284 h 6417021"/>
              <a:gd name="connsiteX1846" fmla="*/ 7813652 w 11447366"/>
              <a:gd name="connsiteY1846" fmla="*/ 196390 h 6417021"/>
              <a:gd name="connsiteX1847" fmla="*/ 7618142 w 11447366"/>
              <a:gd name="connsiteY1847" fmla="*/ 239838 h 6417021"/>
              <a:gd name="connsiteX1848" fmla="*/ 7813652 w 11447366"/>
              <a:gd name="connsiteY1848" fmla="*/ 196390 h 6417021"/>
              <a:gd name="connsiteX1849" fmla="*/ 10026377 w 11447366"/>
              <a:gd name="connsiteY1849" fmla="*/ 187226 h 6417021"/>
              <a:gd name="connsiteX1850" fmla="*/ 10029432 w 11447366"/>
              <a:gd name="connsiteY1850" fmla="*/ 196390 h 6417021"/>
              <a:gd name="connsiteX1851" fmla="*/ 10026377 w 11447366"/>
              <a:gd name="connsiteY1851" fmla="*/ 187226 h 6417021"/>
              <a:gd name="connsiteX1852" fmla="*/ 8487078 w 11447366"/>
              <a:gd name="connsiteY1852" fmla="*/ 131220 h 6417021"/>
              <a:gd name="connsiteX1853" fmla="*/ 8595694 w 11447366"/>
              <a:gd name="connsiteY1853" fmla="*/ 152943 h 6417021"/>
              <a:gd name="connsiteX1854" fmla="*/ 8487078 w 11447366"/>
              <a:gd name="connsiteY1854" fmla="*/ 131220 h 6417021"/>
              <a:gd name="connsiteX1855" fmla="*/ 7618143 w 11447366"/>
              <a:gd name="connsiteY1855" fmla="*/ 131220 h 6417021"/>
              <a:gd name="connsiteX1856" fmla="*/ 7618143 w 11447366"/>
              <a:gd name="connsiteY1856" fmla="*/ 131220 h 6417021"/>
              <a:gd name="connsiteX1857" fmla="*/ 7618143 w 11447366"/>
              <a:gd name="connsiteY1857" fmla="*/ 131220 h 6417021"/>
              <a:gd name="connsiteX1858" fmla="*/ 7618143 w 11447366"/>
              <a:gd name="connsiteY1858" fmla="*/ 131220 h 6417021"/>
              <a:gd name="connsiteX1859" fmla="*/ 9884833 w 11447366"/>
              <a:gd name="connsiteY1859" fmla="*/ 122734 h 6417021"/>
              <a:gd name="connsiteX1860" fmla="*/ 9964260 w 11447366"/>
              <a:gd name="connsiteY1860" fmla="*/ 174668 h 6417021"/>
              <a:gd name="connsiteX1861" fmla="*/ 9877366 w 11447366"/>
              <a:gd name="connsiteY1861" fmla="*/ 131219 h 6417021"/>
              <a:gd name="connsiteX1862" fmla="*/ 9884833 w 11447366"/>
              <a:gd name="connsiteY1862" fmla="*/ 122734 h 6417021"/>
              <a:gd name="connsiteX1863" fmla="*/ 8540706 w 11447366"/>
              <a:gd name="connsiteY1863" fmla="*/ 122056 h 6417021"/>
              <a:gd name="connsiteX1864" fmla="*/ 8530522 w 11447366"/>
              <a:gd name="connsiteY1864" fmla="*/ 131220 h 6417021"/>
              <a:gd name="connsiteX1865" fmla="*/ 8878775 w 11447366"/>
              <a:gd name="connsiteY1865" fmla="*/ 186208 h 6417021"/>
              <a:gd name="connsiteX1866" fmla="*/ 8909965 w 11447366"/>
              <a:gd name="connsiteY1866" fmla="*/ 190389 h 6417021"/>
              <a:gd name="connsiteX1867" fmla="*/ 8919506 w 11447366"/>
              <a:gd name="connsiteY1867" fmla="*/ 192656 h 6417021"/>
              <a:gd name="connsiteX1868" fmla="*/ 8964990 w 11447366"/>
              <a:gd name="connsiteY1868" fmla="*/ 196390 h 6417021"/>
              <a:gd name="connsiteX1869" fmla="*/ 8933846 w 11447366"/>
              <a:gd name="connsiteY1869" fmla="*/ 193591 h 6417021"/>
              <a:gd name="connsiteX1870" fmla="*/ 8909965 w 11447366"/>
              <a:gd name="connsiteY1870" fmla="*/ 190389 h 6417021"/>
              <a:gd name="connsiteX1871" fmla="*/ 8878096 w 11447366"/>
              <a:gd name="connsiteY1871" fmla="*/ 182813 h 6417021"/>
              <a:gd name="connsiteX1872" fmla="*/ 8791203 w 11447366"/>
              <a:gd name="connsiteY1872" fmla="*/ 152943 h 6417021"/>
              <a:gd name="connsiteX1873" fmla="*/ 8595693 w 11447366"/>
              <a:gd name="connsiteY1873" fmla="*/ 131220 h 6417021"/>
              <a:gd name="connsiteX1874" fmla="*/ 8540706 w 11447366"/>
              <a:gd name="connsiteY1874" fmla="*/ 122056 h 6417021"/>
              <a:gd name="connsiteX1875" fmla="*/ 8105561 w 11447366"/>
              <a:gd name="connsiteY1875" fmla="*/ 122055 h 6417021"/>
              <a:gd name="connsiteX1876" fmla="*/ 8117781 w 11447366"/>
              <a:gd name="connsiteY1876" fmla="*/ 131219 h 6417021"/>
              <a:gd name="connsiteX1877" fmla="*/ 8105561 w 11447366"/>
              <a:gd name="connsiteY1877" fmla="*/ 122055 h 6417021"/>
              <a:gd name="connsiteX1878" fmla="*/ 7968432 w 11447366"/>
              <a:gd name="connsiteY1878" fmla="*/ 76573 h 6417021"/>
              <a:gd name="connsiteX1879" fmla="*/ 7900546 w 11447366"/>
              <a:gd name="connsiteY1879" fmla="*/ 109497 h 6417021"/>
              <a:gd name="connsiteX1880" fmla="*/ 8030888 w 11447366"/>
              <a:gd name="connsiteY1880" fmla="*/ 131219 h 6417021"/>
              <a:gd name="connsiteX1881" fmla="*/ 7922271 w 11447366"/>
              <a:gd name="connsiteY1881" fmla="*/ 131219 h 6417021"/>
              <a:gd name="connsiteX1882" fmla="*/ 7791930 w 11447366"/>
              <a:gd name="connsiteY1882" fmla="*/ 87774 h 6417021"/>
              <a:gd name="connsiteX1883" fmla="*/ 7531253 w 11447366"/>
              <a:gd name="connsiteY1883" fmla="*/ 87774 h 6417021"/>
              <a:gd name="connsiteX1884" fmla="*/ 7292295 w 11447366"/>
              <a:gd name="connsiteY1884" fmla="*/ 131219 h 6417021"/>
              <a:gd name="connsiteX1885" fmla="*/ 7227123 w 11447366"/>
              <a:gd name="connsiteY1885" fmla="*/ 174668 h 6417021"/>
              <a:gd name="connsiteX1886" fmla="*/ 7161957 w 11447366"/>
              <a:gd name="connsiteY1886" fmla="*/ 196391 h 6417021"/>
              <a:gd name="connsiteX1887" fmla="*/ 7009891 w 11447366"/>
              <a:gd name="connsiteY1887" fmla="*/ 239838 h 6417021"/>
              <a:gd name="connsiteX1888" fmla="*/ 6510257 w 11447366"/>
              <a:gd name="connsiteY1888" fmla="*/ 435345 h 6417021"/>
              <a:gd name="connsiteX1889" fmla="*/ 6293022 w 11447366"/>
              <a:gd name="connsiteY1889" fmla="*/ 587410 h 6417021"/>
              <a:gd name="connsiteX1890" fmla="*/ 6206128 w 11447366"/>
              <a:gd name="connsiteY1890" fmla="*/ 652581 h 6417021"/>
              <a:gd name="connsiteX1891" fmla="*/ 6140960 w 11447366"/>
              <a:gd name="connsiteY1891" fmla="*/ 717751 h 6417021"/>
              <a:gd name="connsiteX1892" fmla="*/ 6293022 w 11447366"/>
              <a:gd name="connsiteY1892" fmla="*/ 587410 h 6417021"/>
              <a:gd name="connsiteX1893" fmla="*/ 6488531 w 11447366"/>
              <a:gd name="connsiteY1893" fmla="*/ 522239 h 6417021"/>
              <a:gd name="connsiteX1894" fmla="*/ 6184406 w 11447366"/>
              <a:gd name="connsiteY1894" fmla="*/ 782920 h 6417021"/>
              <a:gd name="connsiteX1895" fmla="*/ 6705767 w 11447366"/>
              <a:gd name="connsiteY1895" fmla="*/ 478793 h 6417021"/>
              <a:gd name="connsiteX1896" fmla="*/ 6575425 w 11447366"/>
              <a:gd name="connsiteY1896" fmla="*/ 587410 h 6417021"/>
              <a:gd name="connsiteX1897" fmla="*/ 6401640 w 11447366"/>
              <a:gd name="connsiteY1897" fmla="*/ 696025 h 6417021"/>
              <a:gd name="connsiteX1898" fmla="*/ 6162683 w 11447366"/>
              <a:gd name="connsiteY1898" fmla="*/ 934983 h 6417021"/>
              <a:gd name="connsiteX1899" fmla="*/ 5793387 w 11447366"/>
              <a:gd name="connsiteY1899" fmla="*/ 1478066 h 6417021"/>
              <a:gd name="connsiteX1900" fmla="*/ 5619599 w 11447366"/>
              <a:gd name="connsiteY1900" fmla="*/ 2064595 h 6417021"/>
              <a:gd name="connsiteX1901" fmla="*/ 5609061 w 11447366"/>
              <a:gd name="connsiteY1901" fmla="*/ 2108949 h 6417021"/>
              <a:gd name="connsiteX1902" fmla="*/ 5610027 w 11447366"/>
              <a:gd name="connsiteY1902" fmla="*/ 2119140 h 6417021"/>
              <a:gd name="connsiteX1903" fmla="*/ 5608280 w 11447366"/>
              <a:gd name="connsiteY1903" fmla="*/ 2112238 h 6417021"/>
              <a:gd name="connsiteX1904" fmla="*/ 5603308 w 11447366"/>
              <a:gd name="connsiteY1904" fmla="*/ 2133160 h 6417021"/>
              <a:gd name="connsiteX1905" fmla="*/ 5554432 w 11447366"/>
              <a:gd name="connsiteY1905" fmla="*/ 2346999 h 6417021"/>
              <a:gd name="connsiteX1906" fmla="*/ 5554432 w 11447366"/>
              <a:gd name="connsiteY1906" fmla="*/ 2629401 h 6417021"/>
              <a:gd name="connsiteX1907" fmla="*/ 5554431 w 11447366"/>
              <a:gd name="connsiteY1907" fmla="*/ 2911804 h 6417021"/>
              <a:gd name="connsiteX1908" fmla="*/ 5566122 w 11447366"/>
              <a:gd name="connsiteY1908" fmla="*/ 2972351 h 6417021"/>
              <a:gd name="connsiteX1909" fmla="*/ 5576459 w 11447366"/>
              <a:gd name="connsiteY1909" fmla="*/ 2956361 h 6417021"/>
              <a:gd name="connsiteX1910" fmla="*/ 5583647 w 11447366"/>
              <a:gd name="connsiteY1910" fmla="*/ 2950101 h 6417021"/>
              <a:gd name="connsiteX1911" fmla="*/ 5575197 w 11447366"/>
              <a:gd name="connsiteY1911" fmla="*/ 2985549 h 6417021"/>
              <a:gd name="connsiteX1912" fmla="*/ 5571085 w 11447366"/>
              <a:gd name="connsiteY1912" fmla="*/ 3002517 h 6417021"/>
              <a:gd name="connsiteX1913" fmla="*/ 5578870 w 11447366"/>
              <a:gd name="connsiteY1913" fmla="*/ 3053006 h 6417021"/>
              <a:gd name="connsiteX1914" fmla="*/ 5619599 w 11447366"/>
              <a:gd name="connsiteY1914" fmla="*/ 3194207 h 6417021"/>
              <a:gd name="connsiteX1915" fmla="*/ 5684770 w 11447366"/>
              <a:gd name="connsiteY1915" fmla="*/ 3367995 h 6417021"/>
              <a:gd name="connsiteX1916" fmla="*/ 5728215 w 11447366"/>
              <a:gd name="connsiteY1916" fmla="*/ 3498333 h 6417021"/>
              <a:gd name="connsiteX1917" fmla="*/ 5945450 w 11447366"/>
              <a:gd name="connsiteY1917" fmla="*/ 3693842 h 6417021"/>
              <a:gd name="connsiteX1918" fmla="*/ 6054067 w 11447366"/>
              <a:gd name="connsiteY1918" fmla="*/ 3802458 h 6417021"/>
              <a:gd name="connsiteX1919" fmla="*/ 6162683 w 11447366"/>
              <a:gd name="connsiteY1919" fmla="*/ 3911075 h 6417021"/>
              <a:gd name="connsiteX1920" fmla="*/ 6162683 w 11447366"/>
              <a:gd name="connsiteY1920" fmla="*/ 3650397 h 6417021"/>
              <a:gd name="connsiteX1921" fmla="*/ 6054067 w 11447366"/>
              <a:gd name="connsiteY1921" fmla="*/ 3085591 h 6417021"/>
              <a:gd name="connsiteX1922" fmla="*/ 5988895 w 11447366"/>
              <a:gd name="connsiteY1922" fmla="*/ 2759740 h 6417021"/>
              <a:gd name="connsiteX1923" fmla="*/ 6010619 w 11447366"/>
              <a:gd name="connsiteY1923" fmla="*/ 2520786 h 6417021"/>
              <a:gd name="connsiteX1924" fmla="*/ 6054067 w 11447366"/>
              <a:gd name="connsiteY1924" fmla="*/ 2173212 h 6417021"/>
              <a:gd name="connsiteX1925" fmla="*/ 6140961 w 11447366"/>
              <a:gd name="connsiteY1925" fmla="*/ 1890809 h 6417021"/>
              <a:gd name="connsiteX1926" fmla="*/ 6097511 w 11447366"/>
              <a:gd name="connsiteY1926" fmla="*/ 1934253 h 6417021"/>
              <a:gd name="connsiteX1927" fmla="*/ 6140961 w 11447366"/>
              <a:gd name="connsiteY1927" fmla="*/ 1803916 h 6417021"/>
              <a:gd name="connsiteX1928" fmla="*/ 6206129 w 11447366"/>
              <a:gd name="connsiteY1928" fmla="*/ 1651854 h 6417021"/>
              <a:gd name="connsiteX1929" fmla="*/ 6336469 w 11447366"/>
              <a:gd name="connsiteY1929" fmla="*/ 1478066 h 6417021"/>
              <a:gd name="connsiteX1930" fmla="*/ 6401641 w 11447366"/>
              <a:gd name="connsiteY1930" fmla="*/ 1412897 h 6417021"/>
              <a:gd name="connsiteX1931" fmla="*/ 6358193 w 11447366"/>
              <a:gd name="connsiteY1931" fmla="*/ 1478067 h 6417021"/>
              <a:gd name="connsiteX1932" fmla="*/ 6358192 w 11447366"/>
              <a:gd name="connsiteY1932" fmla="*/ 1608406 h 6417021"/>
              <a:gd name="connsiteX1933" fmla="*/ 6553702 w 11447366"/>
              <a:gd name="connsiteY1933" fmla="*/ 1434618 h 6417021"/>
              <a:gd name="connsiteX1934" fmla="*/ 6597151 w 11447366"/>
              <a:gd name="connsiteY1934" fmla="*/ 1391172 h 6417021"/>
              <a:gd name="connsiteX1935" fmla="*/ 6618873 w 11447366"/>
              <a:gd name="connsiteY1935" fmla="*/ 1369451 h 6417021"/>
              <a:gd name="connsiteX1936" fmla="*/ 6727488 w 11447366"/>
              <a:gd name="connsiteY1936" fmla="*/ 1347725 h 6417021"/>
              <a:gd name="connsiteX1937" fmla="*/ 6879554 w 11447366"/>
              <a:gd name="connsiteY1937" fmla="*/ 1217387 h 6417021"/>
              <a:gd name="connsiteX1938" fmla="*/ 7053337 w 11447366"/>
              <a:gd name="connsiteY1938" fmla="*/ 1087045 h 6417021"/>
              <a:gd name="connsiteX1939" fmla="*/ 7248847 w 11447366"/>
              <a:gd name="connsiteY1939" fmla="*/ 978428 h 6417021"/>
              <a:gd name="connsiteX1940" fmla="*/ 7318599 w 11447366"/>
              <a:gd name="connsiteY1940" fmla="*/ 929814 h 6417021"/>
              <a:gd name="connsiteX1941" fmla="*/ 7344312 w 11447366"/>
              <a:gd name="connsiteY1941" fmla="*/ 919454 h 6417021"/>
              <a:gd name="connsiteX1942" fmla="*/ 7444358 w 11447366"/>
              <a:gd name="connsiteY1942" fmla="*/ 869813 h 6417021"/>
              <a:gd name="connsiteX1943" fmla="*/ 7338457 w 11447366"/>
              <a:gd name="connsiteY1943" fmla="*/ 915974 h 6417021"/>
              <a:gd name="connsiteX1944" fmla="*/ 7318599 w 11447366"/>
              <a:gd name="connsiteY1944" fmla="*/ 929814 h 6417021"/>
              <a:gd name="connsiteX1945" fmla="*/ 7292294 w 11447366"/>
              <a:gd name="connsiteY1945" fmla="*/ 940414 h 6417021"/>
              <a:gd name="connsiteX1946" fmla="*/ 7140230 w 11447366"/>
              <a:gd name="connsiteY1946" fmla="*/ 978428 h 6417021"/>
              <a:gd name="connsiteX1947" fmla="*/ 7422633 w 11447366"/>
              <a:gd name="connsiteY1947" fmla="*/ 826367 h 6417021"/>
              <a:gd name="connsiteX1948" fmla="*/ 7726762 w 11447366"/>
              <a:gd name="connsiteY1948" fmla="*/ 739474 h 6417021"/>
              <a:gd name="connsiteX1949" fmla="*/ 8291568 w 11447366"/>
              <a:gd name="connsiteY1949" fmla="*/ 652580 h 6417021"/>
              <a:gd name="connsiteX1950" fmla="*/ 8443630 w 11447366"/>
              <a:gd name="connsiteY1950" fmla="*/ 652580 h 6417021"/>
              <a:gd name="connsiteX1951" fmla="*/ 8421907 w 11447366"/>
              <a:gd name="connsiteY1951" fmla="*/ 587410 h 6417021"/>
              <a:gd name="connsiteX1952" fmla="*/ 8595693 w 11447366"/>
              <a:gd name="connsiteY1952" fmla="*/ 587410 h 6417021"/>
              <a:gd name="connsiteX1953" fmla="*/ 8682586 w 11447366"/>
              <a:gd name="connsiteY1953" fmla="*/ 652581 h 6417021"/>
              <a:gd name="connsiteX1954" fmla="*/ 8791204 w 11447366"/>
              <a:gd name="connsiteY1954" fmla="*/ 674303 h 6417021"/>
              <a:gd name="connsiteX1955" fmla="*/ 9117052 w 11447366"/>
              <a:gd name="connsiteY1955" fmla="*/ 717752 h 6417021"/>
              <a:gd name="connsiteX1956" fmla="*/ 9399454 w 11447366"/>
              <a:gd name="connsiteY1956" fmla="*/ 761196 h 6417021"/>
              <a:gd name="connsiteX1957" fmla="*/ 9616689 w 11447366"/>
              <a:gd name="connsiteY1957" fmla="*/ 913261 h 6417021"/>
              <a:gd name="connsiteX1958" fmla="*/ 9985982 w 11447366"/>
              <a:gd name="connsiteY1958" fmla="*/ 1347725 h 6417021"/>
              <a:gd name="connsiteX1959" fmla="*/ 10203217 w 11447366"/>
              <a:gd name="connsiteY1959" fmla="*/ 1847360 h 6417021"/>
              <a:gd name="connsiteX1960" fmla="*/ 10224940 w 11447366"/>
              <a:gd name="connsiteY1960" fmla="*/ 2129766 h 6417021"/>
              <a:gd name="connsiteX1961" fmla="*/ 10224941 w 11447366"/>
              <a:gd name="connsiteY1961" fmla="*/ 2412170 h 6417021"/>
              <a:gd name="connsiteX1962" fmla="*/ 10094601 w 11447366"/>
              <a:gd name="connsiteY1962" fmla="*/ 2976976 h 6417021"/>
              <a:gd name="connsiteX1963" fmla="*/ 9964259 w 11447366"/>
              <a:gd name="connsiteY1963" fmla="*/ 3346271 h 6417021"/>
              <a:gd name="connsiteX1964" fmla="*/ 9899090 w 11447366"/>
              <a:gd name="connsiteY1964" fmla="*/ 3520056 h 6417021"/>
              <a:gd name="connsiteX1965" fmla="*/ 9985983 w 11447366"/>
              <a:gd name="connsiteY1965" fmla="*/ 3346272 h 6417021"/>
              <a:gd name="connsiteX1966" fmla="*/ 10116324 w 11447366"/>
              <a:gd name="connsiteY1966" fmla="*/ 3063869 h 6417021"/>
              <a:gd name="connsiteX1967" fmla="*/ 10203217 w 11447366"/>
              <a:gd name="connsiteY1967" fmla="*/ 2824912 h 6417021"/>
              <a:gd name="connsiteX1968" fmla="*/ 10246664 w 11447366"/>
              <a:gd name="connsiteY1968" fmla="*/ 2585953 h 6417021"/>
              <a:gd name="connsiteX1969" fmla="*/ 10311834 w 11447366"/>
              <a:gd name="connsiteY1969" fmla="*/ 2499060 h 6417021"/>
              <a:gd name="connsiteX1970" fmla="*/ 10311833 w 11447366"/>
              <a:gd name="connsiteY1970" fmla="*/ 2390444 h 6417021"/>
              <a:gd name="connsiteX1971" fmla="*/ 10311833 w 11447366"/>
              <a:gd name="connsiteY1971" fmla="*/ 2173212 h 6417021"/>
              <a:gd name="connsiteX1972" fmla="*/ 10246663 w 11447366"/>
              <a:gd name="connsiteY1972" fmla="*/ 1717022 h 6417021"/>
              <a:gd name="connsiteX1973" fmla="*/ 10072875 w 11447366"/>
              <a:gd name="connsiteY1973" fmla="*/ 1347725 h 6417021"/>
              <a:gd name="connsiteX1974" fmla="*/ 10039909 w 11447366"/>
              <a:gd name="connsiteY1974" fmla="*/ 1299480 h 6417021"/>
              <a:gd name="connsiteX1975" fmla="*/ 10072875 w 11447366"/>
              <a:gd name="connsiteY1975" fmla="*/ 1326002 h 6417021"/>
              <a:gd name="connsiteX1976" fmla="*/ 10159769 w 11447366"/>
              <a:gd name="connsiteY1976" fmla="*/ 1412896 h 6417021"/>
              <a:gd name="connsiteX1977" fmla="*/ 10181491 w 11447366"/>
              <a:gd name="connsiteY1977" fmla="*/ 1499789 h 6417021"/>
              <a:gd name="connsiteX1978" fmla="*/ 10355280 w 11447366"/>
              <a:gd name="connsiteY1978" fmla="*/ 1912531 h 6417021"/>
              <a:gd name="connsiteX1979" fmla="*/ 10377004 w 11447366"/>
              <a:gd name="connsiteY1979" fmla="*/ 2129767 h 6417021"/>
              <a:gd name="connsiteX1980" fmla="*/ 10420449 w 11447366"/>
              <a:gd name="connsiteY1980" fmla="*/ 2151489 h 6417021"/>
              <a:gd name="connsiteX1981" fmla="*/ 10420450 w 11447366"/>
              <a:gd name="connsiteY1981" fmla="*/ 1955980 h 6417021"/>
              <a:gd name="connsiteX1982" fmla="*/ 10377005 w 11447366"/>
              <a:gd name="connsiteY1982" fmla="*/ 1803916 h 6417021"/>
              <a:gd name="connsiteX1983" fmla="*/ 10355280 w 11447366"/>
              <a:gd name="connsiteY1983" fmla="*/ 1912531 h 6417021"/>
              <a:gd name="connsiteX1984" fmla="*/ 10333556 w 11447366"/>
              <a:gd name="connsiteY1984" fmla="*/ 1803915 h 6417021"/>
              <a:gd name="connsiteX1985" fmla="*/ 10311834 w 11447366"/>
              <a:gd name="connsiteY1985" fmla="*/ 1695299 h 6417021"/>
              <a:gd name="connsiteX1986" fmla="*/ 10420450 w 11447366"/>
              <a:gd name="connsiteY1986" fmla="*/ 1760470 h 6417021"/>
              <a:gd name="connsiteX1987" fmla="*/ 10463896 w 11447366"/>
              <a:gd name="connsiteY1987" fmla="*/ 1695299 h 6417021"/>
              <a:gd name="connsiteX1988" fmla="*/ 10485622 w 11447366"/>
              <a:gd name="connsiteY1988" fmla="*/ 1782192 h 6417021"/>
              <a:gd name="connsiteX1989" fmla="*/ 10507344 w 11447366"/>
              <a:gd name="connsiteY1989" fmla="*/ 2021150 h 6417021"/>
              <a:gd name="connsiteX1990" fmla="*/ 10550788 w 11447366"/>
              <a:gd name="connsiteY1990" fmla="*/ 2086319 h 6417021"/>
              <a:gd name="connsiteX1991" fmla="*/ 10507343 w 11447366"/>
              <a:gd name="connsiteY1991" fmla="*/ 1760471 h 6417021"/>
              <a:gd name="connsiteX1992" fmla="*/ 10485621 w 11447366"/>
              <a:gd name="connsiteY1992" fmla="*/ 1608406 h 6417021"/>
              <a:gd name="connsiteX1993" fmla="*/ 10420449 w 11447366"/>
              <a:gd name="connsiteY1993" fmla="*/ 1456342 h 6417021"/>
              <a:gd name="connsiteX1994" fmla="*/ 10355280 w 11447366"/>
              <a:gd name="connsiteY1994" fmla="*/ 1217386 h 6417021"/>
              <a:gd name="connsiteX1995" fmla="*/ 10203218 w 11447366"/>
              <a:gd name="connsiteY1995" fmla="*/ 956706 h 6417021"/>
              <a:gd name="connsiteX1996" fmla="*/ 9920815 w 11447366"/>
              <a:gd name="connsiteY1996" fmla="*/ 630857 h 6417021"/>
              <a:gd name="connsiteX1997" fmla="*/ 9660134 w 11447366"/>
              <a:gd name="connsiteY1997" fmla="*/ 478793 h 6417021"/>
              <a:gd name="connsiteX1998" fmla="*/ 9627352 w 11447366"/>
              <a:gd name="connsiteY1998" fmla="*/ 464360 h 6417021"/>
              <a:gd name="connsiteX1999" fmla="*/ 9594964 w 11447366"/>
              <a:gd name="connsiteY1999" fmla="*/ 435345 h 6417021"/>
              <a:gd name="connsiteX2000" fmla="*/ 9442903 w 11447366"/>
              <a:gd name="connsiteY2000" fmla="*/ 326730 h 6417021"/>
              <a:gd name="connsiteX2001" fmla="*/ 9486348 w 11447366"/>
              <a:gd name="connsiteY2001" fmla="*/ 370178 h 6417021"/>
              <a:gd name="connsiteX2002" fmla="*/ 9614651 w 11447366"/>
              <a:gd name="connsiteY2002" fmla="*/ 458767 h 6417021"/>
              <a:gd name="connsiteX2003" fmla="*/ 9627352 w 11447366"/>
              <a:gd name="connsiteY2003" fmla="*/ 464360 h 6417021"/>
              <a:gd name="connsiteX2004" fmla="*/ 9627550 w 11447366"/>
              <a:gd name="connsiteY2004" fmla="*/ 464536 h 6417021"/>
              <a:gd name="connsiteX2005" fmla="*/ 9725306 w 11447366"/>
              <a:gd name="connsiteY2005" fmla="*/ 543964 h 6417021"/>
              <a:gd name="connsiteX2006" fmla="*/ 10051154 w 11447366"/>
              <a:gd name="connsiteY2006" fmla="*/ 848091 h 6417021"/>
              <a:gd name="connsiteX2007" fmla="*/ 10290112 w 11447366"/>
              <a:gd name="connsiteY2007" fmla="*/ 1217387 h 6417021"/>
              <a:gd name="connsiteX2008" fmla="*/ 10333557 w 11447366"/>
              <a:gd name="connsiteY2008" fmla="*/ 1326003 h 6417021"/>
              <a:gd name="connsiteX2009" fmla="*/ 10398728 w 11447366"/>
              <a:gd name="connsiteY2009" fmla="*/ 1499789 h 6417021"/>
              <a:gd name="connsiteX2010" fmla="*/ 10333556 w 11447366"/>
              <a:gd name="connsiteY2010" fmla="*/ 1456342 h 6417021"/>
              <a:gd name="connsiteX2011" fmla="*/ 10333556 w 11447366"/>
              <a:gd name="connsiteY2011" fmla="*/ 1543235 h 6417021"/>
              <a:gd name="connsiteX2012" fmla="*/ 10246663 w 11447366"/>
              <a:gd name="connsiteY2012" fmla="*/ 1391174 h 6417021"/>
              <a:gd name="connsiteX2013" fmla="*/ 10138047 w 11447366"/>
              <a:gd name="connsiteY2013" fmla="*/ 1195663 h 6417021"/>
              <a:gd name="connsiteX2014" fmla="*/ 10072876 w 11447366"/>
              <a:gd name="connsiteY2014" fmla="*/ 1108770 h 6417021"/>
              <a:gd name="connsiteX2015" fmla="*/ 10029432 w 11447366"/>
              <a:gd name="connsiteY2015" fmla="*/ 1152216 h 6417021"/>
              <a:gd name="connsiteX2016" fmla="*/ 9985983 w 11447366"/>
              <a:gd name="connsiteY2016" fmla="*/ 1021878 h 6417021"/>
              <a:gd name="connsiteX2017" fmla="*/ 9920816 w 11447366"/>
              <a:gd name="connsiteY2017" fmla="*/ 913261 h 6417021"/>
              <a:gd name="connsiteX2018" fmla="*/ 9681858 w 11447366"/>
              <a:gd name="connsiteY2018" fmla="*/ 696026 h 6417021"/>
              <a:gd name="connsiteX2019" fmla="*/ 9486348 w 11447366"/>
              <a:gd name="connsiteY2019" fmla="*/ 565687 h 6417021"/>
              <a:gd name="connsiteX2020" fmla="*/ 9247392 w 11447366"/>
              <a:gd name="connsiteY2020" fmla="*/ 435345 h 6417021"/>
              <a:gd name="connsiteX2021" fmla="*/ 8878096 w 11447366"/>
              <a:gd name="connsiteY2021" fmla="*/ 326729 h 6417021"/>
              <a:gd name="connsiteX2022" fmla="*/ 8443629 w 11447366"/>
              <a:gd name="connsiteY2022" fmla="*/ 261561 h 6417021"/>
              <a:gd name="connsiteX2023" fmla="*/ 8226398 w 11447366"/>
              <a:gd name="connsiteY2023" fmla="*/ 218114 h 6417021"/>
              <a:gd name="connsiteX2024" fmla="*/ 8030888 w 11447366"/>
              <a:gd name="connsiteY2024" fmla="*/ 152942 h 6417021"/>
              <a:gd name="connsiteX2025" fmla="*/ 8182949 w 11447366"/>
              <a:gd name="connsiteY2025" fmla="*/ 131219 h 6417021"/>
              <a:gd name="connsiteX2026" fmla="*/ 8335014 w 11447366"/>
              <a:gd name="connsiteY2026" fmla="*/ 152943 h 6417021"/>
              <a:gd name="connsiteX2027" fmla="*/ 7968432 w 11447366"/>
              <a:gd name="connsiteY2027" fmla="*/ 76573 h 6417021"/>
              <a:gd name="connsiteX2028" fmla="*/ 7922043 w 11447366"/>
              <a:gd name="connsiteY2028" fmla="*/ 1184 h 6417021"/>
              <a:gd name="connsiteX2029" fmla="*/ 8109295 w 11447366"/>
              <a:gd name="connsiteY2029" fmla="*/ 1899 h 6417021"/>
              <a:gd name="connsiteX2030" fmla="*/ 8356736 w 11447366"/>
              <a:gd name="connsiteY2030" fmla="*/ 22603 h 6417021"/>
              <a:gd name="connsiteX2031" fmla="*/ 8834648 w 11447366"/>
              <a:gd name="connsiteY2031" fmla="*/ 87775 h 6417021"/>
              <a:gd name="connsiteX2032" fmla="*/ 9225667 w 11447366"/>
              <a:gd name="connsiteY2032" fmla="*/ 196390 h 6417021"/>
              <a:gd name="connsiteX2033" fmla="*/ 9638411 w 11447366"/>
              <a:gd name="connsiteY2033" fmla="*/ 348455 h 6417021"/>
              <a:gd name="connsiteX2034" fmla="*/ 10029431 w 11447366"/>
              <a:gd name="connsiteY2034" fmla="*/ 652580 h 6417021"/>
              <a:gd name="connsiteX2035" fmla="*/ 10181492 w 11447366"/>
              <a:gd name="connsiteY2035" fmla="*/ 826367 h 6417021"/>
              <a:gd name="connsiteX2036" fmla="*/ 10268386 w 11447366"/>
              <a:gd name="connsiteY2036" fmla="*/ 913260 h 6417021"/>
              <a:gd name="connsiteX2037" fmla="*/ 10311833 w 11447366"/>
              <a:gd name="connsiteY2037" fmla="*/ 1021877 h 6417021"/>
              <a:gd name="connsiteX2038" fmla="*/ 10507344 w 11447366"/>
              <a:gd name="connsiteY2038" fmla="*/ 1456342 h 6417021"/>
              <a:gd name="connsiteX2039" fmla="*/ 10572511 w 11447366"/>
              <a:gd name="connsiteY2039" fmla="*/ 1695300 h 6417021"/>
              <a:gd name="connsiteX2040" fmla="*/ 10594237 w 11447366"/>
              <a:gd name="connsiteY2040" fmla="*/ 1934254 h 6417021"/>
              <a:gd name="connsiteX2041" fmla="*/ 10659407 w 11447366"/>
              <a:gd name="connsiteY2041" fmla="*/ 2129766 h 6417021"/>
              <a:gd name="connsiteX2042" fmla="*/ 10659407 w 11447366"/>
              <a:gd name="connsiteY2042" fmla="*/ 2368721 h 6417021"/>
              <a:gd name="connsiteX2043" fmla="*/ 10681130 w 11447366"/>
              <a:gd name="connsiteY2043" fmla="*/ 2564231 h 6417021"/>
              <a:gd name="connsiteX2044" fmla="*/ 10659408 w 11447366"/>
              <a:gd name="connsiteY2044" fmla="*/ 2781467 h 6417021"/>
              <a:gd name="connsiteX2045" fmla="*/ 10572511 w 11447366"/>
              <a:gd name="connsiteY2045" fmla="*/ 3237652 h 6417021"/>
              <a:gd name="connsiteX2046" fmla="*/ 10268385 w 11447366"/>
              <a:gd name="connsiteY2046" fmla="*/ 3997968 h 6417021"/>
              <a:gd name="connsiteX2047" fmla="*/ 10072875 w 11447366"/>
              <a:gd name="connsiteY2047" fmla="*/ 4323819 h 6417021"/>
              <a:gd name="connsiteX2048" fmla="*/ 9942538 w 11447366"/>
              <a:gd name="connsiteY2048" fmla="*/ 4541051 h 6417021"/>
              <a:gd name="connsiteX2049" fmla="*/ 9812198 w 11447366"/>
              <a:gd name="connsiteY2049" fmla="*/ 4714838 h 6417021"/>
              <a:gd name="connsiteX2050" fmla="*/ 9095328 w 11447366"/>
              <a:gd name="connsiteY2050" fmla="*/ 5192752 h 6417021"/>
              <a:gd name="connsiteX2051" fmla="*/ 8682586 w 11447366"/>
              <a:gd name="connsiteY2051" fmla="*/ 5301368 h 6417021"/>
              <a:gd name="connsiteX2052" fmla="*/ 8248120 w 11447366"/>
              <a:gd name="connsiteY2052" fmla="*/ 5344815 h 6417021"/>
              <a:gd name="connsiteX2053" fmla="*/ 8573967 w 11447366"/>
              <a:gd name="connsiteY2053" fmla="*/ 5366539 h 6417021"/>
              <a:gd name="connsiteX2054" fmla="*/ 8899820 w 11447366"/>
              <a:gd name="connsiteY2054" fmla="*/ 5301367 h 6417021"/>
              <a:gd name="connsiteX2055" fmla="*/ 9138774 w 11447366"/>
              <a:gd name="connsiteY2055" fmla="*/ 5214473 h 6417021"/>
              <a:gd name="connsiteX2056" fmla="*/ 9464625 w 11447366"/>
              <a:gd name="connsiteY2056" fmla="*/ 5040686 h 6417021"/>
              <a:gd name="connsiteX2057" fmla="*/ 9812198 w 11447366"/>
              <a:gd name="connsiteY2057" fmla="*/ 4780009 h 6417021"/>
              <a:gd name="connsiteX2058" fmla="*/ 10007708 w 11447366"/>
              <a:gd name="connsiteY2058" fmla="*/ 4627946 h 6417021"/>
              <a:gd name="connsiteX2059" fmla="*/ 10159770 w 11447366"/>
              <a:gd name="connsiteY2059" fmla="*/ 4454158 h 6417021"/>
              <a:gd name="connsiteX2060" fmla="*/ 10072875 w 11447366"/>
              <a:gd name="connsiteY2060" fmla="*/ 4606223 h 6417021"/>
              <a:gd name="connsiteX2061" fmla="*/ 9985983 w 11447366"/>
              <a:gd name="connsiteY2061" fmla="*/ 4758287 h 6417021"/>
              <a:gd name="connsiteX2062" fmla="*/ 9790474 w 11447366"/>
              <a:gd name="connsiteY2062" fmla="*/ 5062413 h 6417021"/>
              <a:gd name="connsiteX2063" fmla="*/ 9225667 w 11447366"/>
              <a:gd name="connsiteY2063" fmla="*/ 5409984 h 6417021"/>
              <a:gd name="connsiteX2064" fmla="*/ 8878096 w 11447366"/>
              <a:gd name="connsiteY2064" fmla="*/ 5518603 h 6417021"/>
              <a:gd name="connsiteX2065" fmla="*/ 8595694 w 11447366"/>
              <a:gd name="connsiteY2065" fmla="*/ 5562047 h 6417021"/>
              <a:gd name="connsiteX2066" fmla="*/ 8530523 w 11447366"/>
              <a:gd name="connsiteY2066" fmla="*/ 5475155 h 6417021"/>
              <a:gd name="connsiteX2067" fmla="*/ 8378459 w 11447366"/>
              <a:gd name="connsiteY2067" fmla="*/ 5453431 h 6417021"/>
              <a:gd name="connsiteX2068" fmla="*/ 8182949 w 11447366"/>
              <a:gd name="connsiteY2068" fmla="*/ 5453431 h 6417021"/>
              <a:gd name="connsiteX2069" fmla="*/ 8074333 w 11447366"/>
              <a:gd name="connsiteY2069" fmla="*/ 5388261 h 6417021"/>
              <a:gd name="connsiteX2070" fmla="*/ 7748485 w 11447366"/>
              <a:gd name="connsiteY2070" fmla="*/ 5279645 h 6417021"/>
              <a:gd name="connsiteX2071" fmla="*/ 7466082 w 11447366"/>
              <a:gd name="connsiteY2071" fmla="*/ 5149305 h 6417021"/>
              <a:gd name="connsiteX2072" fmla="*/ 7596420 w 11447366"/>
              <a:gd name="connsiteY2072" fmla="*/ 5279645 h 6417021"/>
              <a:gd name="connsiteX2073" fmla="*/ 7552975 w 11447366"/>
              <a:gd name="connsiteY2073" fmla="*/ 5323090 h 6417021"/>
              <a:gd name="connsiteX2074" fmla="*/ 7205401 w 11447366"/>
              <a:gd name="connsiteY2074" fmla="*/ 5105858 h 6417021"/>
              <a:gd name="connsiteX2075" fmla="*/ 6684044 w 11447366"/>
              <a:gd name="connsiteY2075" fmla="*/ 4519330 h 6417021"/>
              <a:gd name="connsiteX2076" fmla="*/ 6597151 w 11447366"/>
              <a:gd name="connsiteY2076" fmla="*/ 4367265 h 6417021"/>
              <a:gd name="connsiteX2077" fmla="*/ 6531980 w 11447366"/>
              <a:gd name="connsiteY2077" fmla="*/ 4215203 h 6417021"/>
              <a:gd name="connsiteX2078" fmla="*/ 6466809 w 11447366"/>
              <a:gd name="connsiteY2078" fmla="*/ 4258649 h 6417021"/>
              <a:gd name="connsiteX2079" fmla="*/ 6531980 w 11447366"/>
              <a:gd name="connsiteY2079" fmla="*/ 4432435 h 6417021"/>
              <a:gd name="connsiteX2080" fmla="*/ 6944720 w 11447366"/>
              <a:gd name="connsiteY2080" fmla="*/ 4975519 h 6417021"/>
              <a:gd name="connsiteX2081" fmla="*/ 7096786 w 11447366"/>
              <a:gd name="connsiteY2081" fmla="*/ 5105858 h 6417021"/>
              <a:gd name="connsiteX2082" fmla="*/ 7227124 w 11447366"/>
              <a:gd name="connsiteY2082" fmla="*/ 5192752 h 6417021"/>
              <a:gd name="connsiteX2083" fmla="*/ 7314018 w 11447366"/>
              <a:gd name="connsiteY2083" fmla="*/ 5323089 h 6417021"/>
              <a:gd name="connsiteX2084" fmla="*/ 7422633 w 11447366"/>
              <a:gd name="connsiteY2084" fmla="*/ 5388261 h 6417021"/>
              <a:gd name="connsiteX2085" fmla="*/ 7248847 w 11447366"/>
              <a:gd name="connsiteY2085" fmla="*/ 5301368 h 6417021"/>
              <a:gd name="connsiteX2086" fmla="*/ 7075062 w 11447366"/>
              <a:gd name="connsiteY2086" fmla="*/ 5171028 h 6417021"/>
              <a:gd name="connsiteX2087" fmla="*/ 6770934 w 11447366"/>
              <a:gd name="connsiteY2087" fmla="*/ 4866903 h 6417021"/>
              <a:gd name="connsiteX2088" fmla="*/ 6510256 w 11447366"/>
              <a:gd name="connsiteY2088" fmla="*/ 4541051 h 6417021"/>
              <a:gd name="connsiteX2089" fmla="*/ 6379914 w 11447366"/>
              <a:gd name="connsiteY2089" fmla="*/ 4410713 h 6417021"/>
              <a:gd name="connsiteX2090" fmla="*/ 6271299 w 11447366"/>
              <a:gd name="connsiteY2090" fmla="*/ 4215204 h 6417021"/>
              <a:gd name="connsiteX2091" fmla="*/ 6162683 w 11447366"/>
              <a:gd name="connsiteY2091" fmla="*/ 4236926 h 6417021"/>
              <a:gd name="connsiteX2092" fmla="*/ 5967173 w 11447366"/>
              <a:gd name="connsiteY2092" fmla="*/ 4193481 h 6417021"/>
              <a:gd name="connsiteX2093" fmla="*/ 5923726 w 11447366"/>
              <a:gd name="connsiteY2093" fmla="*/ 4215203 h 6417021"/>
              <a:gd name="connsiteX2094" fmla="*/ 5967174 w 11447366"/>
              <a:gd name="connsiteY2094" fmla="*/ 4280372 h 6417021"/>
              <a:gd name="connsiteX2095" fmla="*/ 6140961 w 11447366"/>
              <a:gd name="connsiteY2095" fmla="*/ 4388990 h 6417021"/>
              <a:gd name="connsiteX2096" fmla="*/ 6379914 w 11447366"/>
              <a:gd name="connsiteY2096" fmla="*/ 4845181 h 6417021"/>
              <a:gd name="connsiteX2097" fmla="*/ 6466809 w 11447366"/>
              <a:gd name="connsiteY2097" fmla="*/ 5062412 h 6417021"/>
              <a:gd name="connsiteX2098" fmla="*/ 6510257 w 11447366"/>
              <a:gd name="connsiteY2098" fmla="*/ 5171029 h 6417021"/>
              <a:gd name="connsiteX2099" fmla="*/ 6553701 w 11447366"/>
              <a:gd name="connsiteY2099" fmla="*/ 5257922 h 6417021"/>
              <a:gd name="connsiteX2100" fmla="*/ 6466809 w 11447366"/>
              <a:gd name="connsiteY2100" fmla="*/ 5171029 h 6417021"/>
              <a:gd name="connsiteX2101" fmla="*/ 6336470 w 11447366"/>
              <a:gd name="connsiteY2101" fmla="*/ 5105858 h 6417021"/>
              <a:gd name="connsiteX2102" fmla="*/ 6206128 w 11447366"/>
              <a:gd name="connsiteY2102" fmla="*/ 5149306 h 6417021"/>
              <a:gd name="connsiteX2103" fmla="*/ 6249577 w 11447366"/>
              <a:gd name="connsiteY2103" fmla="*/ 5279645 h 6417021"/>
              <a:gd name="connsiteX2104" fmla="*/ 6293022 w 11447366"/>
              <a:gd name="connsiteY2104" fmla="*/ 5431708 h 6417021"/>
              <a:gd name="connsiteX2105" fmla="*/ 6379915 w 11447366"/>
              <a:gd name="connsiteY2105" fmla="*/ 5431709 h 6417021"/>
              <a:gd name="connsiteX2106" fmla="*/ 6531979 w 11447366"/>
              <a:gd name="connsiteY2106" fmla="*/ 5627218 h 6417021"/>
              <a:gd name="connsiteX2107" fmla="*/ 6445086 w 11447366"/>
              <a:gd name="connsiteY2107" fmla="*/ 5583771 h 6417021"/>
              <a:gd name="connsiteX2108" fmla="*/ 6575425 w 11447366"/>
              <a:gd name="connsiteY2108" fmla="*/ 5714112 h 6417021"/>
              <a:gd name="connsiteX2109" fmla="*/ 6662317 w 11447366"/>
              <a:gd name="connsiteY2109" fmla="*/ 5822729 h 6417021"/>
              <a:gd name="connsiteX2110" fmla="*/ 6379914 w 11447366"/>
              <a:gd name="connsiteY2110" fmla="*/ 5540325 h 6417021"/>
              <a:gd name="connsiteX2111" fmla="*/ 6249577 w 11447366"/>
              <a:gd name="connsiteY2111" fmla="*/ 5409983 h 6417021"/>
              <a:gd name="connsiteX2112" fmla="*/ 6162683 w 11447366"/>
              <a:gd name="connsiteY2112" fmla="*/ 5323089 h 6417021"/>
              <a:gd name="connsiteX2113" fmla="*/ 6097511 w 11447366"/>
              <a:gd name="connsiteY2113" fmla="*/ 5257923 h 6417021"/>
              <a:gd name="connsiteX2114" fmla="*/ 5988896 w 11447366"/>
              <a:gd name="connsiteY2114" fmla="*/ 5105858 h 6417021"/>
              <a:gd name="connsiteX2115" fmla="*/ 5988896 w 11447366"/>
              <a:gd name="connsiteY2115" fmla="*/ 5257923 h 6417021"/>
              <a:gd name="connsiteX2116" fmla="*/ 5945451 w 11447366"/>
              <a:gd name="connsiteY2116" fmla="*/ 5192751 h 6417021"/>
              <a:gd name="connsiteX2117" fmla="*/ 5880280 w 11447366"/>
              <a:gd name="connsiteY2117" fmla="*/ 5018965 h 6417021"/>
              <a:gd name="connsiteX2118" fmla="*/ 5728215 w 11447366"/>
              <a:gd name="connsiteY2118" fmla="*/ 4801733 h 6417021"/>
              <a:gd name="connsiteX2119" fmla="*/ 5510984 w 11447366"/>
              <a:gd name="connsiteY2119" fmla="*/ 4150032 h 6417021"/>
              <a:gd name="connsiteX2120" fmla="*/ 5445813 w 11447366"/>
              <a:gd name="connsiteY2120" fmla="*/ 4041417 h 6417021"/>
              <a:gd name="connsiteX2121" fmla="*/ 5380645 w 11447366"/>
              <a:gd name="connsiteY2121" fmla="*/ 3889352 h 6417021"/>
              <a:gd name="connsiteX2122" fmla="*/ 5277460 w 11447366"/>
              <a:gd name="connsiteY2122" fmla="*/ 3756297 h 6417021"/>
              <a:gd name="connsiteX2123" fmla="*/ 5272111 w 11447366"/>
              <a:gd name="connsiteY2123" fmla="*/ 3748829 h 6417021"/>
              <a:gd name="connsiteX2124" fmla="*/ 5267089 w 11447366"/>
              <a:gd name="connsiteY2124" fmla="*/ 3754685 h 6417021"/>
              <a:gd name="connsiteX2125" fmla="*/ 5187949 w 11447366"/>
              <a:gd name="connsiteY2125" fmla="*/ 3833826 h 6417021"/>
              <a:gd name="connsiteX2126" fmla="*/ 5122000 w 11447366"/>
              <a:gd name="connsiteY2126" fmla="*/ 3886586 h 6417021"/>
              <a:gd name="connsiteX2127" fmla="*/ 5174759 w 11447366"/>
              <a:gd name="connsiteY2127" fmla="*/ 3820635 h 6417021"/>
              <a:gd name="connsiteX2128" fmla="*/ 5220925 w 11447366"/>
              <a:gd name="connsiteY2128" fmla="*/ 3762929 h 6417021"/>
              <a:gd name="connsiteX2129" fmla="*/ 5256111 w 11447366"/>
              <a:gd name="connsiteY2129" fmla="*/ 3726487 h 6417021"/>
              <a:gd name="connsiteX2130" fmla="*/ 5232620 w 11447366"/>
              <a:gd name="connsiteY2130" fmla="*/ 3693686 h 6417021"/>
              <a:gd name="connsiteX2131" fmla="*/ 5197843 w 11447366"/>
              <a:gd name="connsiteY2131" fmla="*/ 3726656 h 6417021"/>
              <a:gd name="connsiteX2132" fmla="*/ 5082431 w 11447366"/>
              <a:gd name="connsiteY2132" fmla="*/ 3820634 h 6417021"/>
              <a:gd name="connsiteX2133" fmla="*/ 4711464 w 11447366"/>
              <a:gd name="connsiteY2133" fmla="*/ 4051459 h 6417021"/>
              <a:gd name="connsiteX2134" fmla="*/ 4617174 w 11447366"/>
              <a:gd name="connsiteY2134" fmla="*/ 4089223 h 6417021"/>
              <a:gd name="connsiteX2135" fmla="*/ 4607594 w 11447366"/>
              <a:gd name="connsiteY2135" fmla="*/ 4084432 h 6417021"/>
              <a:gd name="connsiteX2136" fmla="*/ 4607594 w 11447366"/>
              <a:gd name="connsiteY2136" fmla="*/ 4084432 h 6417021"/>
              <a:gd name="connsiteX2137" fmla="*/ 4615014 w 11447366"/>
              <a:gd name="connsiteY2137" fmla="*/ 4089997 h 6417021"/>
              <a:gd name="connsiteX2138" fmla="*/ 4615615 w 11447366"/>
              <a:gd name="connsiteY2138" fmla="*/ 4089846 h 6417021"/>
              <a:gd name="connsiteX2139" fmla="*/ 4609836 w 11447366"/>
              <a:gd name="connsiteY2139" fmla="*/ 4092162 h 6417021"/>
              <a:gd name="connsiteX2140" fmla="*/ 4505579 w 11447366"/>
              <a:gd name="connsiteY2140" fmla="*/ 4124827 h 6417021"/>
              <a:gd name="connsiteX2141" fmla="*/ 4494426 w 11447366"/>
              <a:gd name="connsiteY2141" fmla="*/ 4127343 h 6417021"/>
              <a:gd name="connsiteX2142" fmla="*/ 4490277 w 11447366"/>
              <a:gd name="connsiteY2142" fmla="*/ 4125136 h 6417021"/>
              <a:gd name="connsiteX2143" fmla="*/ 4475696 w 11447366"/>
              <a:gd name="connsiteY2143" fmla="*/ 4124003 h 6417021"/>
              <a:gd name="connsiteX2144" fmla="*/ 4436126 w 11447366"/>
              <a:gd name="connsiteY2144" fmla="*/ 4137193 h 6417021"/>
              <a:gd name="connsiteX2145" fmla="*/ 4383365 w 11447366"/>
              <a:gd name="connsiteY2145" fmla="*/ 4137192 h 6417021"/>
              <a:gd name="connsiteX2146" fmla="*/ 4277848 w 11447366"/>
              <a:gd name="connsiteY2146" fmla="*/ 4150382 h 6417021"/>
              <a:gd name="connsiteX2147" fmla="*/ 4172327 w 11447366"/>
              <a:gd name="connsiteY2147" fmla="*/ 4163572 h 6417021"/>
              <a:gd name="connsiteX2148" fmla="*/ 4126162 w 11447366"/>
              <a:gd name="connsiteY2148" fmla="*/ 4165221 h 6417021"/>
              <a:gd name="connsiteX2149" fmla="*/ 4108270 w 11447366"/>
              <a:gd name="connsiteY2149" fmla="*/ 4167428 h 6417021"/>
              <a:gd name="connsiteX2150" fmla="*/ 4079999 w 11447366"/>
              <a:gd name="connsiteY2150" fmla="*/ 4166869 h 6417021"/>
              <a:gd name="connsiteX2151" fmla="*/ 3868960 w 11447366"/>
              <a:gd name="connsiteY2151" fmla="*/ 4150383 h 6417021"/>
              <a:gd name="connsiteX2152" fmla="*/ 3631543 w 11447366"/>
              <a:gd name="connsiteY2152" fmla="*/ 4124004 h 6417021"/>
              <a:gd name="connsiteX2153" fmla="*/ 3433695 w 11447366"/>
              <a:gd name="connsiteY2153" fmla="*/ 4058054 h 6417021"/>
              <a:gd name="connsiteX2154" fmla="*/ 3257280 w 11447366"/>
              <a:gd name="connsiteY2154" fmla="*/ 3944290 h 6417021"/>
              <a:gd name="connsiteX2155" fmla="*/ 3195267 w 11447366"/>
              <a:gd name="connsiteY2155" fmla="*/ 3901495 h 6417021"/>
              <a:gd name="connsiteX2156" fmla="*/ 3161654 w 11447366"/>
              <a:gd name="connsiteY2156" fmla="*/ 3875044 h 6417021"/>
              <a:gd name="connsiteX2157" fmla="*/ 3145150 w 11447366"/>
              <a:gd name="connsiteY2157" fmla="*/ 3864011 h 6417021"/>
              <a:gd name="connsiteX2158" fmla="*/ 3090758 w 11447366"/>
              <a:gd name="connsiteY2158" fmla="*/ 3820634 h 6417021"/>
              <a:gd name="connsiteX2159" fmla="*/ 2813771 w 11447366"/>
              <a:gd name="connsiteY2159" fmla="*/ 3477698 h 6417021"/>
              <a:gd name="connsiteX2160" fmla="*/ 2721440 w 11447366"/>
              <a:gd name="connsiteY2160" fmla="*/ 3411747 h 6417021"/>
              <a:gd name="connsiteX2161" fmla="*/ 2721440 w 11447366"/>
              <a:gd name="connsiteY2161" fmla="*/ 3490888 h 6417021"/>
              <a:gd name="connsiteX2162" fmla="*/ 2800580 w 11447366"/>
              <a:gd name="connsiteY2162" fmla="*/ 3688736 h 6417021"/>
              <a:gd name="connsiteX2163" fmla="*/ 2642301 w 11447366"/>
              <a:gd name="connsiteY2163" fmla="*/ 3556838 h 6417021"/>
              <a:gd name="connsiteX2164" fmla="*/ 2563162 w 11447366"/>
              <a:gd name="connsiteY2164" fmla="*/ 3464507 h 6417021"/>
              <a:gd name="connsiteX2165" fmla="*/ 2523592 w 11447366"/>
              <a:gd name="connsiteY2165" fmla="*/ 3398558 h 6417021"/>
              <a:gd name="connsiteX2166" fmla="*/ 2576353 w 11447366"/>
              <a:gd name="connsiteY2166" fmla="*/ 3517268 h 6417021"/>
              <a:gd name="connsiteX2167" fmla="*/ 2629111 w 11447366"/>
              <a:gd name="connsiteY2167" fmla="*/ 3622787 h 6417021"/>
              <a:gd name="connsiteX2168" fmla="*/ 2774199 w 11447366"/>
              <a:gd name="connsiteY2168" fmla="*/ 3833825 h 6417021"/>
              <a:gd name="connsiteX2169" fmla="*/ 3064377 w 11447366"/>
              <a:gd name="connsiteY2169" fmla="*/ 4110814 h 6417021"/>
              <a:gd name="connsiteX2170" fmla="*/ 3245738 w 11447366"/>
              <a:gd name="connsiteY2170" fmla="*/ 4231170 h 6417021"/>
              <a:gd name="connsiteX2171" fmla="*/ 3423676 w 11447366"/>
              <a:gd name="connsiteY2171" fmla="*/ 4311389 h 6417021"/>
              <a:gd name="connsiteX2172" fmla="*/ 3407314 w 11447366"/>
              <a:gd name="connsiteY2172" fmla="*/ 4308661 h 6417021"/>
              <a:gd name="connsiteX2173" fmla="*/ 3420507 w 11447366"/>
              <a:gd name="connsiteY2173" fmla="*/ 4348232 h 6417021"/>
              <a:gd name="connsiteX2174" fmla="*/ 3275416 w 11447366"/>
              <a:gd name="connsiteY2174" fmla="*/ 4282283 h 6417021"/>
              <a:gd name="connsiteX2175" fmla="*/ 3117137 w 11447366"/>
              <a:gd name="connsiteY2175" fmla="*/ 4203142 h 6417021"/>
              <a:gd name="connsiteX2176" fmla="*/ 2985238 w 11447366"/>
              <a:gd name="connsiteY2176" fmla="*/ 4110814 h 6417021"/>
              <a:gd name="connsiteX2177" fmla="*/ 2840149 w 11447366"/>
              <a:gd name="connsiteY2177" fmla="*/ 4005294 h 6417021"/>
              <a:gd name="connsiteX2178" fmla="*/ 2892908 w 11447366"/>
              <a:gd name="connsiteY2178" fmla="*/ 4124004 h 6417021"/>
              <a:gd name="connsiteX2179" fmla="*/ 3011617 w 11447366"/>
              <a:gd name="connsiteY2179" fmla="*/ 4242712 h 6417021"/>
              <a:gd name="connsiteX2180" fmla="*/ 3143517 w 11447366"/>
              <a:gd name="connsiteY2180" fmla="*/ 4321850 h 6417021"/>
              <a:gd name="connsiteX2181" fmla="*/ 3196277 w 11447366"/>
              <a:gd name="connsiteY2181" fmla="*/ 4361420 h 6417021"/>
              <a:gd name="connsiteX2182" fmla="*/ 3275416 w 11447366"/>
              <a:gd name="connsiteY2182" fmla="*/ 4387799 h 6417021"/>
              <a:gd name="connsiteX2183" fmla="*/ 3196278 w 11447366"/>
              <a:gd name="connsiteY2183" fmla="*/ 4374611 h 6417021"/>
              <a:gd name="connsiteX2184" fmla="*/ 3130328 w 11447366"/>
              <a:gd name="connsiteY2184" fmla="*/ 4335041 h 6417021"/>
              <a:gd name="connsiteX2185" fmla="*/ 2985238 w 11447366"/>
              <a:gd name="connsiteY2185" fmla="*/ 4229523 h 6417021"/>
              <a:gd name="connsiteX2186" fmla="*/ 2866528 w 11447366"/>
              <a:gd name="connsiteY2186" fmla="*/ 4137192 h 6417021"/>
              <a:gd name="connsiteX2187" fmla="*/ 2774199 w 11447366"/>
              <a:gd name="connsiteY2187" fmla="*/ 4071244 h 6417021"/>
              <a:gd name="connsiteX2188" fmla="*/ 2668680 w 11447366"/>
              <a:gd name="connsiteY2188" fmla="*/ 3899774 h 6417021"/>
              <a:gd name="connsiteX2189" fmla="*/ 2668680 w 11447366"/>
              <a:gd name="connsiteY2189" fmla="*/ 3781066 h 6417021"/>
              <a:gd name="connsiteX2190" fmla="*/ 2615920 w 11447366"/>
              <a:gd name="connsiteY2190" fmla="*/ 3741496 h 6417021"/>
              <a:gd name="connsiteX2191" fmla="*/ 2576352 w 11447366"/>
              <a:gd name="connsiteY2191" fmla="*/ 3675546 h 6417021"/>
              <a:gd name="connsiteX2192" fmla="*/ 2523592 w 11447366"/>
              <a:gd name="connsiteY2192" fmla="*/ 3649168 h 6417021"/>
              <a:gd name="connsiteX2193" fmla="*/ 2536782 w 11447366"/>
              <a:gd name="connsiteY2193" fmla="*/ 3715117 h 6417021"/>
              <a:gd name="connsiteX2194" fmla="*/ 2457643 w 11447366"/>
              <a:gd name="connsiteY2194" fmla="*/ 3635977 h 6417021"/>
              <a:gd name="connsiteX2195" fmla="*/ 2404883 w 11447366"/>
              <a:gd name="connsiteY2195" fmla="*/ 3543648 h 6417021"/>
              <a:gd name="connsiteX2196" fmla="*/ 2312553 w 11447366"/>
              <a:gd name="connsiteY2196" fmla="*/ 3319420 h 6417021"/>
              <a:gd name="connsiteX2197" fmla="*/ 2259793 w 11447366"/>
              <a:gd name="connsiteY2197" fmla="*/ 3134762 h 6417021"/>
              <a:gd name="connsiteX2198" fmla="*/ 2246604 w 11447366"/>
              <a:gd name="connsiteY2198" fmla="*/ 2936912 h 6417021"/>
              <a:gd name="connsiteX2199" fmla="*/ 2246604 w 11447366"/>
              <a:gd name="connsiteY2199" fmla="*/ 2646735 h 6417021"/>
              <a:gd name="connsiteX2200" fmla="*/ 2246604 w 11447366"/>
              <a:gd name="connsiteY2200" fmla="*/ 2567597 h 6417021"/>
              <a:gd name="connsiteX2201" fmla="*/ 2220225 w 11447366"/>
              <a:gd name="connsiteY2201" fmla="*/ 2462076 h 6417021"/>
              <a:gd name="connsiteX2202" fmla="*/ 2365313 w 11447366"/>
              <a:gd name="connsiteY2202" fmla="*/ 2039999 h 6417021"/>
              <a:gd name="connsiteX2203" fmla="*/ 2338934 w 11447366"/>
              <a:gd name="connsiteY2203" fmla="*/ 2105949 h 6417021"/>
              <a:gd name="connsiteX2204" fmla="*/ 2338934 w 11447366"/>
              <a:gd name="connsiteY2204" fmla="*/ 2185089 h 6417021"/>
              <a:gd name="connsiteX2205" fmla="*/ 2404883 w 11447366"/>
              <a:gd name="connsiteY2205" fmla="*/ 2119139 h 6417021"/>
              <a:gd name="connsiteX2206" fmla="*/ 2629111 w 11447366"/>
              <a:gd name="connsiteY2206" fmla="*/ 1815770 h 6417021"/>
              <a:gd name="connsiteX2207" fmla="*/ 2681871 w 11447366"/>
              <a:gd name="connsiteY2207" fmla="*/ 1763010 h 6417021"/>
              <a:gd name="connsiteX2208" fmla="*/ 2774199 w 11447366"/>
              <a:gd name="connsiteY2208" fmla="*/ 1670682 h 6417021"/>
              <a:gd name="connsiteX2209" fmla="*/ 2906099 w 11447366"/>
              <a:gd name="connsiteY2209" fmla="*/ 1591543 h 6417021"/>
              <a:gd name="connsiteX2210" fmla="*/ 2972049 w 11447366"/>
              <a:gd name="connsiteY2210" fmla="*/ 1578352 h 6417021"/>
              <a:gd name="connsiteX2211" fmla="*/ 3064377 w 11447366"/>
              <a:gd name="connsiteY2211" fmla="*/ 1525592 h 6417021"/>
              <a:gd name="connsiteX2212" fmla="*/ 3275416 w 11447366"/>
              <a:gd name="connsiteY2212" fmla="*/ 1459643 h 6417021"/>
              <a:gd name="connsiteX2213" fmla="*/ 3710681 w 11447366"/>
              <a:gd name="connsiteY2213" fmla="*/ 1288175 h 6417021"/>
              <a:gd name="connsiteX2214" fmla="*/ 4119570 w 11447366"/>
              <a:gd name="connsiteY2214" fmla="*/ 1209037 h 6417021"/>
              <a:gd name="connsiteX2215" fmla="*/ 4317416 w 11447366"/>
              <a:gd name="connsiteY2215" fmla="*/ 1209036 h 6417021"/>
              <a:gd name="connsiteX2216" fmla="*/ 4449315 w 11447366"/>
              <a:gd name="connsiteY2216" fmla="*/ 1235416 h 6417021"/>
              <a:gd name="connsiteX2217" fmla="*/ 4528456 w 11447366"/>
              <a:gd name="connsiteY2217" fmla="*/ 1274985 h 6417021"/>
              <a:gd name="connsiteX2218" fmla="*/ 4436126 w 11447366"/>
              <a:gd name="connsiteY2218" fmla="*/ 1261796 h 6417021"/>
              <a:gd name="connsiteX2219" fmla="*/ 4343798 w 11447366"/>
              <a:gd name="connsiteY2219" fmla="*/ 1248605 h 6417021"/>
              <a:gd name="connsiteX2220" fmla="*/ 4185519 w 11447366"/>
              <a:gd name="connsiteY2220" fmla="*/ 1288176 h 6417021"/>
              <a:gd name="connsiteX2221" fmla="*/ 4079999 w 11447366"/>
              <a:gd name="connsiteY2221" fmla="*/ 1314556 h 6417021"/>
              <a:gd name="connsiteX2222" fmla="*/ 4000861 w 11447366"/>
              <a:gd name="connsiteY2222" fmla="*/ 1354124 h 6417021"/>
              <a:gd name="connsiteX2223" fmla="*/ 3921720 w 11447366"/>
              <a:gd name="connsiteY2223" fmla="*/ 1380505 h 6417021"/>
              <a:gd name="connsiteX2224" fmla="*/ 3974480 w 11447366"/>
              <a:gd name="connsiteY2224" fmla="*/ 1380505 h 6417021"/>
              <a:gd name="connsiteX2225" fmla="*/ 4145949 w 11447366"/>
              <a:gd name="connsiteY2225" fmla="*/ 1380505 h 6417021"/>
              <a:gd name="connsiteX2226" fmla="*/ 4502074 w 11447366"/>
              <a:gd name="connsiteY2226" fmla="*/ 1446455 h 6417021"/>
              <a:gd name="connsiteX2227" fmla="*/ 4647165 w 11447366"/>
              <a:gd name="connsiteY2227" fmla="*/ 1486024 h 6417021"/>
              <a:gd name="connsiteX2228" fmla="*/ 4554835 w 11447366"/>
              <a:gd name="connsiteY2228" fmla="*/ 1486025 h 6417021"/>
              <a:gd name="connsiteX2229" fmla="*/ 4409747 w 11447366"/>
              <a:gd name="connsiteY2229" fmla="*/ 1446454 h 6417021"/>
              <a:gd name="connsiteX2230" fmla="*/ 4251467 w 11447366"/>
              <a:gd name="connsiteY2230" fmla="*/ 1446455 h 6417021"/>
              <a:gd name="connsiteX2231" fmla="*/ 4487032 w 11447366"/>
              <a:gd name="connsiteY2231" fmla="*/ 1528067 h 6417021"/>
              <a:gd name="connsiteX2232" fmla="*/ 4493718 w 11447366"/>
              <a:gd name="connsiteY2232" fmla="*/ 1530290 h 6417021"/>
              <a:gd name="connsiteX2233" fmla="*/ 4487236 w 11447366"/>
              <a:gd name="connsiteY2233" fmla="*/ 1528892 h 6417021"/>
              <a:gd name="connsiteX2234" fmla="*/ 4436126 w 11447366"/>
              <a:gd name="connsiteY2234" fmla="*/ 1538784 h 6417021"/>
              <a:gd name="connsiteX2235" fmla="*/ 4475696 w 11447366"/>
              <a:gd name="connsiteY2235" fmla="*/ 1551974 h 6417021"/>
              <a:gd name="connsiteX2236" fmla="*/ 4383365 w 11447366"/>
              <a:gd name="connsiteY2236" fmla="*/ 1551973 h 6417021"/>
              <a:gd name="connsiteX2237" fmla="*/ 4277849 w 11447366"/>
              <a:gd name="connsiteY2237" fmla="*/ 1591543 h 6417021"/>
              <a:gd name="connsiteX2238" fmla="*/ 4607593 w 11447366"/>
              <a:gd name="connsiteY2238" fmla="*/ 1670682 h 6417021"/>
              <a:gd name="connsiteX2239" fmla="*/ 4568024 w 11447366"/>
              <a:gd name="connsiteY2239" fmla="*/ 1670682 h 6417021"/>
              <a:gd name="connsiteX2240" fmla="*/ 4462507 w 11447366"/>
              <a:gd name="connsiteY2240" fmla="*/ 1644302 h 6417021"/>
              <a:gd name="connsiteX2241" fmla="*/ 4330606 w 11447366"/>
              <a:gd name="connsiteY2241" fmla="*/ 1631113 h 6417021"/>
              <a:gd name="connsiteX2242" fmla="*/ 4053620 w 11447366"/>
              <a:gd name="connsiteY2242" fmla="*/ 1644302 h 6417021"/>
              <a:gd name="connsiteX2243" fmla="*/ 4291037 w 11447366"/>
              <a:gd name="connsiteY2243" fmla="*/ 1657493 h 6417021"/>
              <a:gd name="connsiteX2244" fmla="*/ 4449315 w 11447366"/>
              <a:gd name="connsiteY2244" fmla="*/ 1670682 h 6417021"/>
              <a:gd name="connsiteX2245" fmla="*/ 4594405 w 11447366"/>
              <a:gd name="connsiteY2245" fmla="*/ 1710252 h 6417021"/>
              <a:gd name="connsiteX2246" fmla="*/ 4436125 w 11447366"/>
              <a:gd name="connsiteY2246" fmla="*/ 1710252 h 6417021"/>
              <a:gd name="connsiteX2247" fmla="*/ 4633975 w 11447366"/>
              <a:gd name="connsiteY2247" fmla="*/ 1789391 h 6417021"/>
              <a:gd name="connsiteX2248" fmla="*/ 4858202 w 11447366"/>
              <a:gd name="connsiteY2248" fmla="*/ 1815771 h 6417021"/>
              <a:gd name="connsiteX2249" fmla="*/ 4937341 w 11447366"/>
              <a:gd name="connsiteY2249" fmla="*/ 1802581 h 6417021"/>
              <a:gd name="connsiteX2250" fmla="*/ 5016481 w 11447366"/>
              <a:gd name="connsiteY2250" fmla="*/ 1842152 h 6417021"/>
              <a:gd name="connsiteX2251" fmla="*/ 4990102 w 11447366"/>
              <a:gd name="connsiteY2251" fmla="*/ 1763010 h 6417021"/>
              <a:gd name="connsiteX2252" fmla="*/ 4910961 w 11447366"/>
              <a:gd name="connsiteY2252" fmla="*/ 1736631 h 6417021"/>
              <a:gd name="connsiteX2253" fmla="*/ 4686735 w 11447366"/>
              <a:gd name="connsiteY2253" fmla="*/ 1631112 h 6417021"/>
              <a:gd name="connsiteX2254" fmla="*/ 4858202 w 11447366"/>
              <a:gd name="connsiteY2254" fmla="*/ 1525593 h 6417021"/>
              <a:gd name="connsiteX2255" fmla="*/ 5029670 w 11447366"/>
              <a:gd name="connsiteY2255" fmla="*/ 1604734 h 6417021"/>
              <a:gd name="connsiteX2256" fmla="*/ 5148381 w 11447366"/>
              <a:gd name="connsiteY2256" fmla="*/ 1749822 h 6417021"/>
              <a:gd name="connsiteX2257" fmla="*/ 5280280 w 11447366"/>
              <a:gd name="connsiteY2257" fmla="*/ 1934480 h 6417021"/>
              <a:gd name="connsiteX2258" fmla="*/ 5333038 w 11447366"/>
              <a:gd name="connsiteY2258" fmla="*/ 2026809 h 6417021"/>
              <a:gd name="connsiteX2259" fmla="*/ 5359417 w 11447366"/>
              <a:gd name="connsiteY2259" fmla="*/ 2092759 h 6417021"/>
              <a:gd name="connsiteX2260" fmla="*/ 5280279 w 11447366"/>
              <a:gd name="connsiteY2260" fmla="*/ 2000431 h 6417021"/>
              <a:gd name="connsiteX2261" fmla="*/ 5201141 w 11447366"/>
              <a:gd name="connsiteY2261" fmla="*/ 1855341 h 6417021"/>
              <a:gd name="connsiteX2262" fmla="*/ 5135189 w 11447366"/>
              <a:gd name="connsiteY2262" fmla="*/ 1763010 h 6417021"/>
              <a:gd name="connsiteX2263" fmla="*/ 5056050 w 11447366"/>
              <a:gd name="connsiteY2263" fmla="*/ 1736632 h 6417021"/>
              <a:gd name="connsiteX2264" fmla="*/ 5042862 w 11447366"/>
              <a:gd name="connsiteY2264" fmla="*/ 1789391 h 6417021"/>
              <a:gd name="connsiteX2265" fmla="*/ 5174759 w 11447366"/>
              <a:gd name="connsiteY2265" fmla="*/ 1974049 h 6417021"/>
              <a:gd name="connsiteX2266" fmla="*/ 5227520 w 11447366"/>
              <a:gd name="connsiteY2266" fmla="*/ 2092758 h 6417021"/>
              <a:gd name="connsiteX2267" fmla="*/ 5253899 w 11447366"/>
              <a:gd name="connsiteY2267" fmla="*/ 2158708 h 6417021"/>
              <a:gd name="connsiteX2268" fmla="*/ 5187949 w 11447366"/>
              <a:gd name="connsiteY2268" fmla="*/ 2079569 h 6417021"/>
              <a:gd name="connsiteX2269" fmla="*/ 5108811 w 11447366"/>
              <a:gd name="connsiteY2269" fmla="*/ 1974050 h 6417021"/>
              <a:gd name="connsiteX2270" fmla="*/ 5161571 w 11447366"/>
              <a:gd name="connsiteY2270" fmla="*/ 2105949 h 6417021"/>
              <a:gd name="connsiteX2271" fmla="*/ 5214329 w 11447366"/>
              <a:gd name="connsiteY2271" fmla="*/ 2290607 h 6417021"/>
              <a:gd name="connsiteX2272" fmla="*/ 5293469 w 11447366"/>
              <a:gd name="connsiteY2272" fmla="*/ 2567597 h 6417021"/>
              <a:gd name="connsiteX2273" fmla="*/ 5333040 w 11447366"/>
              <a:gd name="connsiteY2273" fmla="*/ 2580785 h 6417021"/>
              <a:gd name="connsiteX2274" fmla="*/ 5346229 w 11447366"/>
              <a:gd name="connsiteY2274" fmla="*/ 2528026 h 6417021"/>
              <a:gd name="connsiteX2275" fmla="*/ 5350441 w 11447366"/>
              <a:gd name="connsiteY2275" fmla="*/ 2502430 h 6417021"/>
              <a:gd name="connsiteX2276" fmla="*/ 5358922 w 11447366"/>
              <a:gd name="connsiteY2276" fmla="*/ 2433892 h 6417021"/>
              <a:gd name="connsiteX2277" fmla="*/ 5388791 w 11447366"/>
              <a:gd name="connsiteY2277" fmla="*/ 2292691 h 6417021"/>
              <a:gd name="connsiteX2278" fmla="*/ 5392595 w 11447366"/>
              <a:gd name="connsiteY2278" fmla="*/ 2264628 h 6417021"/>
              <a:gd name="connsiteX2279" fmla="*/ 5398634 w 11447366"/>
              <a:gd name="connsiteY2279" fmla="*/ 2220054 h 6417021"/>
              <a:gd name="connsiteX2280" fmla="*/ 5402368 w 11447366"/>
              <a:gd name="connsiteY2280" fmla="*/ 2151489 h 6417021"/>
              <a:gd name="connsiteX2281" fmla="*/ 5403205 w 11447366"/>
              <a:gd name="connsiteY2281" fmla="*/ 2133993 h 6417021"/>
              <a:gd name="connsiteX2282" fmla="*/ 5385798 w 11447366"/>
              <a:gd name="connsiteY2282" fmla="*/ 2105950 h 6417021"/>
              <a:gd name="connsiteX2283" fmla="*/ 5346229 w 11447366"/>
              <a:gd name="connsiteY2283" fmla="*/ 2000430 h 6417021"/>
              <a:gd name="connsiteX2284" fmla="*/ 5401874 w 11447366"/>
              <a:gd name="connsiteY2284" fmla="*/ 2089461 h 6417021"/>
              <a:gd name="connsiteX2285" fmla="*/ 5404914 w 11447366"/>
              <a:gd name="connsiteY2285" fmla="*/ 2098222 h 6417021"/>
              <a:gd name="connsiteX2286" fmla="*/ 5406101 w 11447366"/>
              <a:gd name="connsiteY2286" fmla="*/ 2073422 h 6417021"/>
              <a:gd name="connsiteX2287" fmla="*/ 5445813 w 11447366"/>
              <a:gd name="connsiteY2287" fmla="*/ 1847360 h 6417021"/>
              <a:gd name="connsiteX2288" fmla="*/ 5456387 w 11447366"/>
              <a:gd name="connsiteY2288" fmla="*/ 1816104 h 6417021"/>
              <a:gd name="connsiteX2289" fmla="*/ 5453397 w 11447366"/>
              <a:gd name="connsiteY2289" fmla="*/ 1814123 h 6417021"/>
              <a:gd name="connsiteX2290" fmla="*/ 5425366 w 11447366"/>
              <a:gd name="connsiteY2290" fmla="*/ 1776202 h 6417021"/>
              <a:gd name="connsiteX2291" fmla="*/ 5395691 w 11447366"/>
              <a:gd name="connsiteY2291" fmla="*/ 1694588 h 6417021"/>
              <a:gd name="connsiteX2292" fmla="*/ 5392319 w 11447366"/>
              <a:gd name="connsiteY2292" fmla="*/ 1686439 h 6417021"/>
              <a:gd name="connsiteX2293" fmla="*/ 5451749 w 11447366"/>
              <a:gd name="connsiteY2293" fmla="*/ 1763010 h 6417021"/>
              <a:gd name="connsiteX2294" fmla="*/ 5467104 w 11447366"/>
              <a:gd name="connsiteY2294" fmla="*/ 1784427 h 6417021"/>
              <a:gd name="connsiteX2295" fmla="*/ 5522864 w 11447366"/>
              <a:gd name="connsiteY2295" fmla="*/ 1619605 h 6417021"/>
              <a:gd name="connsiteX2296" fmla="*/ 5880280 w 11447366"/>
              <a:gd name="connsiteY2296" fmla="*/ 956707 h 6417021"/>
              <a:gd name="connsiteX2297" fmla="*/ 6206129 w 11447366"/>
              <a:gd name="connsiteY2297" fmla="*/ 587410 h 6417021"/>
              <a:gd name="connsiteX2298" fmla="*/ 6379914 w 11447366"/>
              <a:gd name="connsiteY2298" fmla="*/ 457070 h 6417021"/>
              <a:gd name="connsiteX2299" fmla="*/ 6553701 w 11447366"/>
              <a:gd name="connsiteY2299" fmla="*/ 348455 h 6417021"/>
              <a:gd name="connsiteX2300" fmla="*/ 6944720 w 11447366"/>
              <a:gd name="connsiteY2300" fmla="*/ 174667 h 6417021"/>
              <a:gd name="connsiteX2301" fmla="*/ 7170100 w 11447366"/>
              <a:gd name="connsiteY2301" fmla="*/ 112213 h 6417021"/>
              <a:gd name="connsiteX2302" fmla="*/ 7270712 w 11447366"/>
              <a:gd name="connsiteY2302" fmla="*/ 87774 h 6417021"/>
              <a:gd name="connsiteX2303" fmla="*/ 7277700 w 11447366"/>
              <a:gd name="connsiteY2303" fmla="*/ 86077 h 6417021"/>
              <a:gd name="connsiteX2304" fmla="*/ 7379188 w 11447366"/>
              <a:gd name="connsiteY2304" fmla="*/ 66052 h 6417021"/>
              <a:gd name="connsiteX2305" fmla="*/ 7922043 w 11447366"/>
              <a:gd name="connsiteY2305" fmla="*/ 1184 h 641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</a:cxnLst>
            <a:rect l="l" t="t" r="r" b="b"/>
            <a:pathLst>
              <a:path w="11447366" h="6417021">
                <a:moveTo>
                  <a:pt x="9942876" y="6313200"/>
                </a:moveTo>
                <a:cubicBezTo>
                  <a:pt x="9946610" y="6314217"/>
                  <a:pt x="9953398" y="6316933"/>
                  <a:pt x="9964260" y="6322364"/>
                </a:cubicBezTo>
                <a:cubicBezTo>
                  <a:pt x="9947968" y="6322363"/>
                  <a:pt x="9931677" y="6310144"/>
                  <a:pt x="9942876" y="6313200"/>
                </a:cubicBezTo>
                <a:close/>
                <a:moveTo>
                  <a:pt x="9980552" y="6297925"/>
                </a:moveTo>
                <a:cubicBezTo>
                  <a:pt x="9980551" y="6300641"/>
                  <a:pt x="9975121" y="6311503"/>
                  <a:pt x="9964260" y="6322364"/>
                </a:cubicBezTo>
                <a:cubicBezTo>
                  <a:pt x="9975122" y="6300640"/>
                  <a:pt x="9980551" y="6295210"/>
                  <a:pt x="9980552" y="6297925"/>
                </a:cubicBezTo>
                <a:close/>
                <a:moveTo>
                  <a:pt x="8888619" y="6269753"/>
                </a:moveTo>
                <a:cubicBezTo>
                  <a:pt x="8907966" y="6266698"/>
                  <a:pt x="8948696" y="6278918"/>
                  <a:pt x="8964990" y="6278918"/>
                </a:cubicBezTo>
                <a:cubicBezTo>
                  <a:pt x="8964989" y="6322363"/>
                  <a:pt x="8899819" y="6344088"/>
                  <a:pt x="8899820" y="6322364"/>
                </a:cubicBezTo>
                <a:cubicBezTo>
                  <a:pt x="8878096" y="6322363"/>
                  <a:pt x="8856373" y="6300640"/>
                  <a:pt x="8878096" y="6278917"/>
                </a:cubicBezTo>
                <a:cubicBezTo>
                  <a:pt x="8878096" y="6273487"/>
                  <a:pt x="8882170" y="6270772"/>
                  <a:pt x="8888619" y="6269753"/>
                </a:cubicBezTo>
                <a:close/>
                <a:moveTo>
                  <a:pt x="10094602" y="6105131"/>
                </a:moveTo>
                <a:cubicBezTo>
                  <a:pt x="10116324" y="6126853"/>
                  <a:pt x="9855643" y="6278918"/>
                  <a:pt x="9833921" y="6278918"/>
                </a:cubicBezTo>
                <a:cubicBezTo>
                  <a:pt x="9790474" y="6300640"/>
                  <a:pt x="9529795" y="6452705"/>
                  <a:pt x="9486347" y="6409256"/>
                </a:cubicBezTo>
                <a:cubicBezTo>
                  <a:pt x="9486347" y="6409256"/>
                  <a:pt x="9747028" y="6278918"/>
                  <a:pt x="9768750" y="6278917"/>
                </a:cubicBezTo>
                <a:cubicBezTo>
                  <a:pt x="9877366" y="6235470"/>
                  <a:pt x="9985983" y="6170301"/>
                  <a:pt x="10094602" y="6105131"/>
                </a:cubicBezTo>
                <a:close/>
                <a:moveTo>
                  <a:pt x="9741384" y="6079036"/>
                </a:moveTo>
                <a:cubicBezTo>
                  <a:pt x="9744990" y="6079332"/>
                  <a:pt x="9747027" y="6080689"/>
                  <a:pt x="9747027" y="6083405"/>
                </a:cubicBezTo>
                <a:cubicBezTo>
                  <a:pt x="9768751" y="6126853"/>
                  <a:pt x="9486347" y="6235470"/>
                  <a:pt x="9464626" y="6213748"/>
                </a:cubicBezTo>
                <a:cubicBezTo>
                  <a:pt x="9442903" y="6170302"/>
                  <a:pt x="9573241" y="6148577"/>
                  <a:pt x="9594963" y="6126853"/>
                </a:cubicBezTo>
                <a:cubicBezTo>
                  <a:pt x="9613973" y="6126854"/>
                  <a:pt x="9716141" y="6076957"/>
                  <a:pt x="9741384" y="6079036"/>
                </a:cubicBezTo>
                <a:close/>
                <a:moveTo>
                  <a:pt x="9877366" y="5996514"/>
                </a:moveTo>
                <a:cubicBezTo>
                  <a:pt x="9899090" y="5996514"/>
                  <a:pt x="9899089" y="6018237"/>
                  <a:pt x="9877366" y="5996514"/>
                </a:cubicBezTo>
                <a:close/>
                <a:moveTo>
                  <a:pt x="10385787" y="5907075"/>
                </a:moveTo>
                <a:cubicBezTo>
                  <a:pt x="10390241" y="5913016"/>
                  <a:pt x="10292827" y="5993800"/>
                  <a:pt x="10311833" y="5974789"/>
                </a:cubicBezTo>
                <a:cubicBezTo>
                  <a:pt x="10333556" y="5953067"/>
                  <a:pt x="10355279" y="5909622"/>
                  <a:pt x="10377004" y="5909622"/>
                </a:cubicBezTo>
                <a:cubicBezTo>
                  <a:pt x="10382435" y="5906905"/>
                  <a:pt x="10385151" y="5906227"/>
                  <a:pt x="10385787" y="5907075"/>
                </a:cubicBezTo>
                <a:close/>
                <a:moveTo>
                  <a:pt x="10594238" y="5887899"/>
                </a:moveTo>
                <a:cubicBezTo>
                  <a:pt x="10572512" y="5909621"/>
                  <a:pt x="10572512" y="5887899"/>
                  <a:pt x="10594238" y="5887899"/>
                </a:cubicBezTo>
                <a:close/>
                <a:moveTo>
                  <a:pt x="10237159" y="5792519"/>
                </a:moveTo>
                <a:cubicBezTo>
                  <a:pt x="10245306" y="5791500"/>
                  <a:pt x="10241232" y="5811867"/>
                  <a:pt x="10224940" y="5844450"/>
                </a:cubicBezTo>
                <a:cubicBezTo>
                  <a:pt x="10203217" y="5844451"/>
                  <a:pt x="10203218" y="5801005"/>
                  <a:pt x="10224940" y="5801006"/>
                </a:cubicBezTo>
                <a:cubicBezTo>
                  <a:pt x="10230371" y="5795574"/>
                  <a:pt x="10234444" y="5792858"/>
                  <a:pt x="10237159" y="5792519"/>
                </a:cubicBezTo>
                <a:close/>
                <a:moveTo>
                  <a:pt x="6879554" y="5779279"/>
                </a:moveTo>
                <a:cubicBezTo>
                  <a:pt x="6901276" y="5801005"/>
                  <a:pt x="6879554" y="5801006"/>
                  <a:pt x="6879554" y="5779279"/>
                </a:cubicBezTo>
                <a:close/>
                <a:moveTo>
                  <a:pt x="6867333" y="5770116"/>
                </a:moveTo>
                <a:cubicBezTo>
                  <a:pt x="6870048" y="5771133"/>
                  <a:pt x="6874122" y="5773850"/>
                  <a:pt x="6879554" y="5779279"/>
                </a:cubicBezTo>
                <a:cubicBezTo>
                  <a:pt x="6863260" y="5779280"/>
                  <a:pt x="6859186" y="5767061"/>
                  <a:pt x="6867333" y="5770116"/>
                </a:cubicBezTo>
                <a:close/>
                <a:moveTo>
                  <a:pt x="8639138" y="5735835"/>
                </a:moveTo>
                <a:cubicBezTo>
                  <a:pt x="8617415" y="5757558"/>
                  <a:pt x="8617416" y="5735834"/>
                  <a:pt x="8639138" y="5735835"/>
                </a:cubicBezTo>
                <a:close/>
                <a:moveTo>
                  <a:pt x="8834647" y="5714112"/>
                </a:moveTo>
                <a:cubicBezTo>
                  <a:pt x="8856374" y="5714111"/>
                  <a:pt x="8856373" y="5735835"/>
                  <a:pt x="8834647" y="5714112"/>
                </a:cubicBezTo>
                <a:close/>
                <a:moveTo>
                  <a:pt x="10594238" y="5714111"/>
                </a:moveTo>
                <a:cubicBezTo>
                  <a:pt x="10594238" y="5714111"/>
                  <a:pt x="10615959" y="5735834"/>
                  <a:pt x="10594237" y="5735835"/>
                </a:cubicBezTo>
                <a:cubicBezTo>
                  <a:pt x="10594238" y="5757558"/>
                  <a:pt x="10572511" y="5714112"/>
                  <a:pt x="10594238" y="5714111"/>
                </a:cubicBezTo>
                <a:close/>
                <a:moveTo>
                  <a:pt x="6958300" y="5714111"/>
                </a:moveTo>
                <a:cubicBezTo>
                  <a:pt x="6977308" y="5719542"/>
                  <a:pt x="6999031" y="5735834"/>
                  <a:pt x="7009892" y="5757558"/>
                </a:cubicBezTo>
                <a:cubicBezTo>
                  <a:pt x="7031615" y="5822728"/>
                  <a:pt x="6922999" y="5779280"/>
                  <a:pt x="6922999" y="5735834"/>
                </a:cubicBezTo>
                <a:cubicBezTo>
                  <a:pt x="6922999" y="5714111"/>
                  <a:pt x="6939291" y="5708680"/>
                  <a:pt x="6958300" y="5714111"/>
                </a:cubicBezTo>
                <a:close/>
                <a:moveTo>
                  <a:pt x="8605875" y="5596330"/>
                </a:moveTo>
                <a:cubicBezTo>
                  <a:pt x="8621488" y="5597349"/>
                  <a:pt x="8633708" y="5600065"/>
                  <a:pt x="8639138" y="5605495"/>
                </a:cubicBezTo>
                <a:cubicBezTo>
                  <a:pt x="8660862" y="5648941"/>
                  <a:pt x="8487077" y="5627218"/>
                  <a:pt x="8465352" y="5627218"/>
                </a:cubicBezTo>
                <a:cubicBezTo>
                  <a:pt x="8421906" y="5648941"/>
                  <a:pt x="8335014" y="5670663"/>
                  <a:pt x="8313291" y="5627218"/>
                </a:cubicBezTo>
                <a:cubicBezTo>
                  <a:pt x="8291567" y="5605495"/>
                  <a:pt x="8465351" y="5605495"/>
                  <a:pt x="8465351" y="5605495"/>
                </a:cubicBezTo>
                <a:cubicBezTo>
                  <a:pt x="8481645" y="5605496"/>
                  <a:pt x="8559034" y="5593276"/>
                  <a:pt x="8605875" y="5596330"/>
                </a:cubicBezTo>
                <a:close/>
                <a:moveTo>
                  <a:pt x="8834647" y="5583771"/>
                </a:moveTo>
                <a:cubicBezTo>
                  <a:pt x="8791204" y="5605495"/>
                  <a:pt x="8769480" y="5605496"/>
                  <a:pt x="8834647" y="5583771"/>
                </a:cubicBezTo>
                <a:close/>
                <a:moveTo>
                  <a:pt x="7921931" y="5574606"/>
                </a:moveTo>
                <a:cubicBezTo>
                  <a:pt x="7933133" y="5571551"/>
                  <a:pt x="7916841" y="5583771"/>
                  <a:pt x="7900546" y="5583770"/>
                </a:cubicBezTo>
                <a:cubicBezTo>
                  <a:pt x="7911408" y="5578340"/>
                  <a:pt x="7918196" y="5575625"/>
                  <a:pt x="7921931" y="5574606"/>
                </a:cubicBezTo>
                <a:close/>
                <a:moveTo>
                  <a:pt x="6519761" y="5509437"/>
                </a:moveTo>
                <a:cubicBezTo>
                  <a:pt x="6522476" y="5510456"/>
                  <a:pt x="6526549" y="5513170"/>
                  <a:pt x="6531980" y="5518603"/>
                </a:cubicBezTo>
                <a:cubicBezTo>
                  <a:pt x="6515688" y="5518602"/>
                  <a:pt x="6511615" y="5506381"/>
                  <a:pt x="6519761" y="5509437"/>
                </a:cubicBezTo>
                <a:close/>
                <a:moveTo>
                  <a:pt x="6119238" y="5475154"/>
                </a:moveTo>
                <a:cubicBezTo>
                  <a:pt x="6140961" y="5496877"/>
                  <a:pt x="6119237" y="5496876"/>
                  <a:pt x="6119238" y="5475154"/>
                </a:cubicBezTo>
                <a:close/>
                <a:moveTo>
                  <a:pt x="6111090" y="5458862"/>
                </a:moveTo>
                <a:cubicBezTo>
                  <a:pt x="6113807" y="5458863"/>
                  <a:pt x="6119238" y="5464292"/>
                  <a:pt x="6119238" y="5475154"/>
                </a:cubicBezTo>
                <a:cubicBezTo>
                  <a:pt x="6108375" y="5464292"/>
                  <a:pt x="6108375" y="5458863"/>
                  <a:pt x="6111090" y="5458862"/>
                </a:cubicBezTo>
                <a:close/>
                <a:moveTo>
                  <a:pt x="7673811" y="5444268"/>
                </a:moveTo>
                <a:cubicBezTo>
                  <a:pt x="7681956" y="5441213"/>
                  <a:pt x="7677883" y="5453432"/>
                  <a:pt x="7661591" y="5453431"/>
                </a:cubicBezTo>
                <a:cubicBezTo>
                  <a:pt x="7667022" y="5448000"/>
                  <a:pt x="7671095" y="5445286"/>
                  <a:pt x="7673811" y="5444268"/>
                </a:cubicBezTo>
                <a:close/>
                <a:moveTo>
                  <a:pt x="11050427" y="5431709"/>
                </a:moveTo>
                <a:cubicBezTo>
                  <a:pt x="11050426" y="5453432"/>
                  <a:pt x="10985256" y="5496876"/>
                  <a:pt x="10963533" y="5540326"/>
                </a:cubicBezTo>
                <a:cubicBezTo>
                  <a:pt x="10963533" y="5562047"/>
                  <a:pt x="10898362" y="5648941"/>
                  <a:pt x="10876640" y="5627218"/>
                </a:cubicBezTo>
                <a:cubicBezTo>
                  <a:pt x="10876640" y="5627218"/>
                  <a:pt x="10941807" y="5518603"/>
                  <a:pt x="10941807" y="5518603"/>
                </a:cubicBezTo>
                <a:cubicBezTo>
                  <a:pt x="10963534" y="5518603"/>
                  <a:pt x="11050426" y="5453432"/>
                  <a:pt x="11050427" y="5431709"/>
                </a:cubicBezTo>
                <a:close/>
                <a:moveTo>
                  <a:pt x="6393494" y="5328521"/>
                </a:moveTo>
                <a:cubicBezTo>
                  <a:pt x="6396210" y="5328522"/>
                  <a:pt x="6401641" y="5333952"/>
                  <a:pt x="6401640" y="5344815"/>
                </a:cubicBezTo>
                <a:cubicBezTo>
                  <a:pt x="6390778" y="5333952"/>
                  <a:pt x="6390777" y="5328522"/>
                  <a:pt x="6393494" y="5328521"/>
                </a:cubicBezTo>
                <a:close/>
                <a:moveTo>
                  <a:pt x="11267659" y="5149305"/>
                </a:moveTo>
                <a:cubicBezTo>
                  <a:pt x="11267660" y="5171028"/>
                  <a:pt x="11245937" y="5171029"/>
                  <a:pt x="11267659" y="5149305"/>
                </a:cubicBezTo>
                <a:close/>
                <a:moveTo>
                  <a:pt x="11275806" y="5133013"/>
                </a:moveTo>
                <a:cubicBezTo>
                  <a:pt x="11278520" y="5133013"/>
                  <a:pt x="11278521" y="5138444"/>
                  <a:pt x="11267659" y="5149305"/>
                </a:cubicBezTo>
                <a:cubicBezTo>
                  <a:pt x="11267659" y="5138445"/>
                  <a:pt x="11273090" y="5133014"/>
                  <a:pt x="11275806" y="5133013"/>
                </a:cubicBezTo>
                <a:close/>
                <a:moveTo>
                  <a:pt x="9899089" y="5062413"/>
                </a:moveTo>
                <a:cubicBezTo>
                  <a:pt x="9920815" y="5084136"/>
                  <a:pt x="9594963" y="5279644"/>
                  <a:pt x="9573242" y="5301367"/>
                </a:cubicBezTo>
                <a:cubicBezTo>
                  <a:pt x="9508069" y="5344815"/>
                  <a:pt x="9442902" y="5388260"/>
                  <a:pt x="9377731" y="5431709"/>
                </a:cubicBezTo>
                <a:cubicBezTo>
                  <a:pt x="9312561" y="5453431"/>
                  <a:pt x="9247393" y="5475155"/>
                  <a:pt x="9203945" y="5475154"/>
                </a:cubicBezTo>
                <a:cubicBezTo>
                  <a:pt x="9312560" y="5431708"/>
                  <a:pt x="9442903" y="5344816"/>
                  <a:pt x="9551518" y="5279645"/>
                </a:cubicBezTo>
                <a:cubicBezTo>
                  <a:pt x="9594964" y="5257923"/>
                  <a:pt x="9877367" y="5040686"/>
                  <a:pt x="9899089" y="5062413"/>
                </a:cubicBezTo>
                <a:close/>
                <a:moveTo>
                  <a:pt x="10029431" y="4932070"/>
                </a:moveTo>
                <a:cubicBezTo>
                  <a:pt x="10007708" y="4953796"/>
                  <a:pt x="10007708" y="4932071"/>
                  <a:pt x="10029431" y="4932070"/>
                </a:cubicBezTo>
                <a:close/>
                <a:moveTo>
                  <a:pt x="1207033" y="4888819"/>
                </a:moveTo>
                <a:lnTo>
                  <a:pt x="1210609" y="4891484"/>
                </a:lnTo>
                <a:lnTo>
                  <a:pt x="1205876" y="4891966"/>
                </a:lnTo>
                <a:close/>
                <a:moveTo>
                  <a:pt x="1401028" y="4866442"/>
                </a:moveTo>
                <a:lnTo>
                  <a:pt x="1404706" y="4867250"/>
                </a:lnTo>
                <a:lnTo>
                  <a:pt x="1401642" y="4870722"/>
                </a:lnTo>
                <a:close/>
                <a:moveTo>
                  <a:pt x="10066427" y="4857739"/>
                </a:moveTo>
                <a:cubicBezTo>
                  <a:pt x="10079665" y="4854684"/>
                  <a:pt x="10083740" y="4866902"/>
                  <a:pt x="10051154" y="4866902"/>
                </a:cubicBezTo>
                <a:cubicBezTo>
                  <a:pt x="10056584" y="4861473"/>
                  <a:pt x="10062015" y="4858756"/>
                  <a:pt x="10066427" y="4857739"/>
                </a:cubicBezTo>
                <a:close/>
                <a:moveTo>
                  <a:pt x="11446707" y="4843568"/>
                </a:moveTo>
                <a:cubicBezTo>
                  <a:pt x="11452647" y="4853664"/>
                  <a:pt x="11417007" y="4951081"/>
                  <a:pt x="11397998" y="4932071"/>
                </a:cubicBezTo>
                <a:cubicBezTo>
                  <a:pt x="11376275" y="4910349"/>
                  <a:pt x="11419723" y="4866903"/>
                  <a:pt x="11441445" y="4845180"/>
                </a:cubicBezTo>
                <a:cubicBezTo>
                  <a:pt x="11444161" y="4842465"/>
                  <a:pt x="11445858" y="4842125"/>
                  <a:pt x="11446707" y="4843568"/>
                </a:cubicBezTo>
                <a:close/>
                <a:moveTo>
                  <a:pt x="941487" y="4788688"/>
                </a:moveTo>
                <a:cubicBezTo>
                  <a:pt x="944489" y="4791854"/>
                  <a:pt x="947252" y="4795277"/>
                  <a:pt x="950151" y="4798840"/>
                </a:cubicBezTo>
                <a:cubicBezTo>
                  <a:pt x="946752" y="4800226"/>
                  <a:pt x="944366" y="4801205"/>
                  <a:pt x="942021" y="4802168"/>
                </a:cubicBezTo>
                <a:cubicBezTo>
                  <a:pt x="940447" y="4798463"/>
                  <a:pt x="938719" y="4794851"/>
                  <a:pt x="937437" y="4791055"/>
                </a:cubicBezTo>
                <a:cubicBezTo>
                  <a:pt x="937332" y="4790722"/>
                  <a:pt x="941350" y="4788548"/>
                  <a:pt x="941487" y="4788688"/>
                </a:cubicBezTo>
                <a:close/>
                <a:moveTo>
                  <a:pt x="1081798" y="4754226"/>
                </a:moveTo>
                <a:cubicBezTo>
                  <a:pt x="1088117" y="4756762"/>
                  <a:pt x="1092302" y="4758460"/>
                  <a:pt x="1096473" y="4760117"/>
                </a:cubicBezTo>
                <a:lnTo>
                  <a:pt x="1097113" y="4759826"/>
                </a:lnTo>
                <a:cubicBezTo>
                  <a:pt x="1101129" y="4769565"/>
                  <a:pt x="1105090" y="4779276"/>
                  <a:pt x="1109106" y="4789016"/>
                </a:cubicBezTo>
                <a:cubicBezTo>
                  <a:pt x="1093945" y="4781725"/>
                  <a:pt x="1078497" y="4775118"/>
                  <a:pt x="1081798" y="4754226"/>
                </a:cubicBezTo>
                <a:close/>
                <a:moveTo>
                  <a:pt x="1264365" y="4754031"/>
                </a:moveTo>
                <a:lnTo>
                  <a:pt x="1279277" y="4769554"/>
                </a:lnTo>
                <a:cubicBezTo>
                  <a:pt x="1311986" y="4818351"/>
                  <a:pt x="1344277" y="4867415"/>
                  <a:pt x="1376597" y="4916424"/>
                </a:cubicBezTo>
                <a:cubicBezTo>
                  <a:pt x="1379294" y="4920508"/>
                  <a:pt x="1382044" y="4924757"/>
                  <a:pt x="1383562" y="4929301"/>
                </a:cubicBezTo>
                <a:cubicBezTo>
                  <a:pt x="1389382" y="4946827"/>
                  <a:pt x="1394693" y="4964469"/>
                  <a:pt x="1401590" y="4986586"/>
                </a:cubicBezTo>
                <a:cubicBezTo>
                  <a:pt x="1371272" y="4970269"/>
                  <a:pt x="1362544" y="4945667"/>
                  <a:pt x="1352002" y="4923278"/>
                </a:cubicBezTo>
                <a:cubicBezTo>
                  <a:pt x="1344073" y="4906460"/>
                  <a:pt x="1335449" y="4894104"/>
                  <a:pt x="1315005" y="4886418"/>
                </a:cubicBezTo>
                <a:cubicBezTo>
                  <a:pt x="1290882" y="4877330"/>
                  <a:pt x="1282287" y="4854604"/>
                  <a:pt x="1275247" y="4832760"/>
                </a:cubicBezTo>
                <a:cubicBezTo>
                  <a:pt x="1278560" y="4833135"/>
                  <a:pt x="1282024" y="4834284"/>
                  <a:pt x="1285203" y="4833651"/>
                </a:cubicBezTo>
                <a:cubicBezTo>
                  <a:pt x="1288162" y="4833042"/>
                  <a:pt x="1290754" y="4830539"/>
                  <a:pt x="1293469" y="4828864"/>
                </a:cubicBezTo>
                <a:cubicBezTo>
                  <a:pt x="1290899" y="4826202"/>
                  <a:pt x="1288865" y="4822779"/>
                  <a:pt x="1285562" y="4821123"/>
                </a:cubicBezTo>
                <a:cubicBezTo>
                  <a:pt x="1282913" y="4819810"/>
                  <a:pt x="1278806" y="4820688"/>
                  <a:pt x="1275351" y="4820586"/>
                </a:cubicBezTo>
                <a:cubicBezTo>
                  <a:pt x="1280420" y="4804890"/>
                  <a:pt x="1281588" y="4790145"/>
                  <a:pt x="1269321" y="4777244"/>
                </a:cubicBezTo>
                <a:cubicBezTo>
                  <a:pt x="1266049" y="4773798"/>
                  <a:pt x="1263306" y="4770004"/>
                  <a:pt x="1262180" y="4765816"/>
                </a:cubicBezTo>
                <a:close/>
                <a:moveTo>
                  <a:pt x="1263242" y="4752862"/>
                </a:moveTo>
                <a:lnTo>
                  <a:pt x="1263269" y="4752890"/>
                </a:lnTo>
                <a:lnTo>
                  <a:pt x="1263234" y="4752909"/>
                </a:lnTo>
                <a:close/>
                <a:moveTo>
                  <a:pt x="1263253" y="4752803"/>
                </a:moveTo>
                <a:lnTo>
                  <a:pt x="1263242" y="4752862"/>
                </a:lnTo>
                <a:lnTo>
                  <a:pt x="1263208" y="4752826"/>
                </a:lnTo>
                <a:close/>
                <a:moveTo>
                  <a:pt x="1264725" y="4752092"/>
                </a:moveTo>
                <a:lnTo>
                  <a:pt x="1264365" y="4754031"/>
                </a:lnTo>
                <a:lnTo>
                  <a:pt x="1263269" y="4752890"/>
                </a:lnTo>
                <a:close/>
                <a:moveTo>
                  <a:pt x="1264733" y="4752050"/>
                </a:moveTo>
                <a:lnTo>
                  <a:pt x="1264791" y="4752056"/>
                </a:lnTo>
                <a:lnTo>
                  <a:pt x="1264725" y="4752092"/>
                </a:lnTo>
                <a:close/>
                <a:moveTo>
                  <a:pt x="1264737" y="4752027"/>
                </a:moveTo>
                <a:lnTo>
                  <a:pt x="1264733" y="4752050"/>
                </a:lnTo>
                <a:lnTo>
                  <a:pt x="1264700" y="4752046"/>
                </a:lnTo>
                <a:close/>
                <a:moveTo>
                  <a:pt x="1263412" y="4751909"/>
                </a:moveTo>
                <a:lnTo>
                  <a:pt x="1264700" y="4752046"/>
                </a:lnTo>
                <a:lnTo>
                  <a:pt x="1263253" y="4752803"/>
                </a:lnTo>
                <a:close/>
                <a:moveTo>
                  <a:pt x="1099920" y="4746665"/>
                </a:moveTo>
                <a:cubicBezTo>
                  <a:pt x="1099838" y="4748152"/>
                  <a:pt x="1099963" y="4749711"/>
                  <a:pt x="1099606" y="4751192"/>
                </a:cubicBezTo>
                <a:cubicBezTo>
                  <a:pt x="1098936" y="4754003"/>
                  <a:pt x="1097979" y="4756769"/>
                  <a:pt x="1097115" y="4759688"/>
                </a:cubicBezTo>
                <a:cubicBezTo>
                  <a:pt x="1097113" y="4759826"/>
                  <a:pt x="1096473" y="4760117"/>
                  <a:pt x="1096473" y="4760117"/>
                </a:cubicBezTo>
                <a:cubicBezTo>
                  <a:pt x="1097023" y="4757069"/>
                  <a:pt x="1097477" y="4754006"/>
                  <a:pt x="1098176" y="4751001"/>
                </a:cubicBezTo>
                <a:cubicBezTo>
                  <a:pt x="1098533" y="4749520"/>
                  <a:pt x="1099329" y="4748129"/>
                  <a:pt x="1099920" y="4746665"/>
                </a:cubicBezTo>
                <a:close/>
                <a:moveTo>
                  <a:pt x="897156" y="4720358"/>
                </a:moveTo>
                <a:cubicBezTo>
                  <a:pt x="899253" y="4721805"/>
                  <a:pt x="900092" y="4725022"/>
                  <a:pt x="901338" y="4727392"/>
                </a:cubicBezTo>
                <a:cubicBezTo>
                  <a:pt x="907722" y="4739585"/>
                  <a:pt x="913952" y="4751869"/>
                  <a:pt x="920210" y="4764100"/>
                </a:cubicBezTo>
                <a:cubicBezTo>
                  <a:pt x="919242" y="4764359"/>
                  <a:pt x="918232" y="4764630"/>
                  <a:pt x="917167" y="4764873"/>
                </a:cubicBezTo>
                <a:cubicBezTo>
                  <a:pt x="906555" y="4751134"/>
                  <a:pt x="895914" y="4737449"/>
                  <a:pt x="885421" y="4723946"/>
                </a:cubicBezTo>
                <a:cubicBezTo>
                  <a:pt x="891703" y="4719234"/>
                  <a:pt x="895059" y="4718912"/>
                  <a:pt x="897156" y="4720358"/>
                </a:cubicBezTo>
                <a:close/>
                <a:moveTo>
                  <a:pt x="1082898" y="4710473"/>
                </a:moveTo>
                <a:cubicBezTo>
                  <a:pt x="1084736" y="4711675"/>
                  <a:pt x="1084198" y="4715633"/>
                  <a:pt x="1084700" y="4718397"/>
                </a:cubicBezTo>
                <a:cubicBezTo>
                  <a:pt x="1081455" y="4718822"/>
                  <a:pt x="1076936" y="4720561"/>
                  <a:pt x="1075276" y="4719347"/>
                </a:cubicBezTo>
                <a:cubicBezTo>
                  <a:pt x="1073373" y="4717935"/>
                  <a:pt x="1074022" y="4713899"/>
                  <a:pt x="1073564" y="4710984"/>
                </a:cubicBezTo>
                <a:cubicBezTo>
                  <a:pt x="1076764" y="4710710"/>
                  <a:pt x="1081004" y="4709241"/>
                  <a:pt x="1082898" y="4710473"/>
                </a:cubicBezTo>
                <a:close/>
                <a:moveTo>
                  <a:pt x="1053095" y="4675005"/>
                </a:moveTo>
                <a:cubicBezTo>
                  <a:pt x="1054542" y="4675692"/>
                  <a:pt x="1056602" y="4676003"/>
                  <a:pt x="1057314" y="4677104"/>
                </a:cubicBezTo>
                <a:cubicBezTo>
                  <a:pt x="1057917" y="4678011"/>
                  <a:pt x="1056880" y="4679796"/>
                  <a:pt x="1056594" y="4681210"/>
                </a:cubicBezTo>
                <a:cubicBezTo>
                  <a:pt x="1055006" y="4681388"/>
                  <a:pt x="1053461" y="4681555"/>
                  <a:pt x="1051916" y="4681720"/>
                </a:cubicBezTo>
                <a:cubicBezTo>
                  <a:pt x="1052313" y="4679496"/>
                  <a:pt x="1052697" y="4677230"/>
                  <a:pt x="1053095" y="4675005"/>
                </a:cubicBezTo>
                <a:close/>
                <a:moveTo>
                  <a:pt x="893476" y="4660618"/>
                </a:moveTo>
                <a:cubicBezTo>
                  <a:pt x="907231" y="4666341"/>
                  <a:pt x="912518" y="4667330"/>
                  <a:pt x="915649" y="4670181"/>
                </a:cubicBezTo>
                <a:cubicBezTo>
                  <a:pt x="918468" y="4672765"/>
                  <a:pt x="921488" y="4678892"/>
                  <a:pt x="919965" y="4680876"/>
                </a:cubicBezTo>
                <a:cubicBezTo>
                  <a:pt x="914399" y="4688009"/>
                  <a:pt x="908134" y="4684772"/>
                  <a:pt x="903895" y="4679850"/>
                </a:cubicBezTo>
                <a:cubicBezTo>
                  <a:pt x="901088" y="4676578"/>
                  <a:pt x="899690" y="4672270"/>
                  <a:pt x="893476" y="4660618"/>
                </a:cubicBezTo>
                <a:close/>
                <a:moveTo>
                  <a:pt x="950694" y="4636996"/>
                </a:moveTo>
                <a:cubicBezTo>
                  <a:pt x="957350" y="4639151"/>
                  <a:pt x="961580" y="4653205"/>
                  <a:pt x="957144" y="4661034"/>
                </a:cubicBezTo>
                <a:cubicBezTo>
                  <a:pt x="954814" y="4665098"/>
                  <a:pt x="950350" y="4668325"/>
                  <a:pt x="949987" y="4668621"/>
                </a:cubicBezTo>
                <a:cubicBezTo>
                  <a:pt x="932781" y="4664848"/>
                  <a:pt x="925301" y="4654690"/>
                  <a:pt x="929583" y="4646954"/>
                </a:cubicBezTo>
                <a:cubicBezTo>
                  <a:pt x="933836" y="4639276"/>
                  <a:pt x="940189" y="4633630"/>
                  <a:pt x="950694" y="4636996"/>
                </a:cubicBezTo>
                <a:close/>
                <a:moveTo>
                  <a:pt x="1098242" y="4631254"/>
                </a:moveTo>
                <a:cubicBezTo>
                  <a:pt x="1100754" y="4631698"/>
                  <a:pt x="1102536" y="4634607"/>
                  <a:pt x="1104611" y="4636422"/>
                </a:cubicBezTo>
                <a:cubicBezTo>
                  <a:pt x="1102243" y="4637895"/>
                  <a:pt x="1099834" y="4639381"/>
                  <a:pt x="1096283" y="4641591"/>
                </a:cubicBezTo>
                <a:cubicBezTo>
                  <a:pt x="1093757" y="4638779"/>
                  <a:pt x="1091134" y="4635950"/>
                  <a:pt x="1088541" y="4633067"/>
                </a:cubicBezTo>
                <a:cubicBezTo>
                  <a:pt x="1091790" y="4632367"/>
                  <a:pt x="1095386" y="4630736"/>
                  <a:pt x="1098242" y="4631254"/>
                </a:cubicBezTo>
                <a:close/>
                <a:moveTo>
                  <a:pt x="810771" y="4628932"/>
                </a:moveTo>
                <a:lnTo>
                  <a:pt x="811172" y="4631955"/>
                </a:lnTo>
                <a:lnTo>
                  <a:pt x="808538" y="4631412"/>
                </a:lnTo>
                <a:close/>
                <a:moveTo>
                  <a:pt x="1026894" y="4624490"/>
                </a:moveTo>
                <a:lnTo>
                  <a:pt x="1045716" y="4629566"/>
                </a:lnTo>
                <a:cubicBezTo>
                  <a:pt x="1050381" y="4633465"/>
                  <a:pt x="1053506" y="4639022"/>
                  <a:pt x="1056173" y="4644826"/>
                </a:cubicBezTo>
                <a:cubicBezTo>
                  <a:pt x="1056928" y="4646507"/>
                  <a:pt x="1050468" y="4651227"/>
                  <a:pt x="1047661" y="4654208"/>
                </a:cubicBezTo>
                <a:cubicBezTo>
                  <a:pt x="1037973" y="4652137"/>
                  <a:pt x="1035210" y="4646535"/>
                  <a:pt x="1033622" y="4640460"/>
                </a:cubicBezTo>
                <a:close/>
                <a:moveTo>
                  <a:pt x="1026637" y="4623881"/>
                </a:moveTo>
                <a:lnTo>
                  <a:pt x="1026894" y="4624490"/>
                </a:lnTo>
                <a:lnTo>
                  <a:pt x="1026025" y="4624256"/>
                </a:lnTo>
                <a:cubicBezTo>
                  <a:pt x="1026012" y="4624215"/>
                  <a:pt x="1026959" y="4623598"/>
                  <a:pt x="1026637" y="4623881"/>
                </a:cubicBezTo>
                <a:close/>
                <a:moveTo>
                  <a:pt x="1026911" y="4621609"/>
                </a:moveTo>
                <a:lnTo>
                  <a:pt x="1026624" y="4623839"/>
                </a:lnTo>
                <a:cubicBezTo>
                  <a:pt x="1026918" y="4623611"/>
                  <a:pt x="1026012" y="4624215"/>
                  <a:pt x="1026264" y="4623999"/>
                </a:cubicBezTo>
                <a:close/>
                <a:moveTo>
                  <a:pt x="1368017" y="4619231"/>
                </a:moveTo>
                <a:cubicBezTo>
                  <a:pt x="1367941" y="4622039"/>
                  <a:pt x="1369156" y="4625766"/>
                  <a:pt x="1367542" y="4627459"/>
                </a:cubicBezTo>
                <a:cubicBezTo>
                  <a:pt x="1365703" y="4629451"/>
                  <a:pt x="1361416" y="4629611"/>
                  <a:pt x="1358108" y="4630558"/>
                </a:cubicBezTo>
                <a:cubicBezTo>
                  <a:pt x="1358101" y="4627775"/>
                  <a:pt x="1356832" y="4624021"/>
                  <a:pt x="1358401" y="4622478"/>
                </a:cubicBezTo>
                <a:cubicBezTo>
                  <a:pt x="1360420" y="4620475"/>
                  <a:pt x="1364722" y="4620220"/>
                  <a:pt x="1368017" y="4619231"/>
                </a:cubicBezTo>
                <a:close/>
                <a:moveTo>
                  <a:pt x="1296271" y="4617654"/>
                </a:moveTo>
                <a:cubicBezTo>
                  <a:pt x="1296787" y="4619591"/>
                  <a:pt x="1297333" y="4621474"/>
                  <a:pt x="1297850" y="4623411"/>
                </a:cubicBezTo>
                <a:cubicBezTo>
                  <a:pt x="1296225" y="4623328"/>
                  <a:pt x="1294291" y="4623707"/>
                  <a:pt x="1293160" y="4623012"/>
                </a:cubicBezTo>
                <a:cubicBezTo>
                  <a:pt x="1292205" y="4622445"/>
                  <a:pt x="1292278" y="4620642"/>
                  <a:pt x="1291874" y="4619354"/>
                </a:cubicBezTo>
                <a:cubicBezTo>
                  <a:pt x="1293344" y="4618801"/>
                  <a:pt x="1294801" y="4618207"/>
                  <a:pt x="1296271" y="4617654"/>
                </a:cubicBezTo>
                <a:close/>
                <a:moveTo>
                  <a:pt x="3697492" y="4585650"/>
                </a:moveTo>
                <a:cubicBezTo>
                  <a:pt x="3710680" y="4585649"/>
                  <a:pt x="3710681" y="4598839"/>
                  <a:pt x="3697492" y="4585650"/>
                </a:cubicBezTo>
                <a:close/>
                <a:moveTo>
                  <a:pt x="4198709" y="4585649"/>
                </a:moveTo>
                <a:cubicBezTo>
                  <a:pt x="4185519" y="4598838"/>
                  <a:pt x="4185519" y="4585650"/>
                  <a:pt x="4198709" y="4585649"/>
                </a:cubicBezTo>
                <a:close/>
                <a:moveTo>
                  <a:pt x="4198709" y="4585649"/>
                </a:moveTo>
                <a:cubicBezTo>
                  <a:pt x="4211897" y="4585649"/>
                  <a:pt x="4211897" y="4598839"/>
                  <a:pt x="4198709" y="4585649"/>
                </a:cubicBezTo>
                <a:close/>
                <a:moveTo>
                  <a:pt x="969917" y="4585544"/>
                </a:moveTo>
                <a:cubicBezTo>
                  <a:pt x="971680" y="4585492"/>
                  <a:pt x="973574" y="4585127"/>
                  <a:pt x="975094" y="4585608"/>
                </a:cubicBezTo>
                <a:cubicBezTo>
                  <a:pt x="975559" y="4585781"/>
                  <a:pt x="975050" y="4588086"/>
                  <a:pt x="975013" y="4589422"/>
                </a:cubicBezTo>
                <a:cubicBezTo>
                  <a:pt x="973691" y="4589426"/>
                  <a:pt x="971782" y="4589889"/>
                  <a:pt x="971145" y="4589312"/>
                </a:cubicBezTo>
                <a:cubicBezTo>
                  <a:pt x="970237" y="4588456"/>
                  <a:pt x="970279" y="4586845"/>
                  <a:pt x="969917" y="4585544"/>
                </a:cubicBezTo>
                <a:close/>
                <a:moveTo>
                  <a:pt x="1032013" y="4569611"/>
                </a:moveTo>
                <a:lnTo>
                  <a:pt x="1032052" y="4569736"/>
                </a:lnTo>
                <a:cubicBezTo>
                  <a:pt x="1032250" y="4580400"/>
                  <a:pt x="1033178" y="4591063"/>
                  <a:pt x="1032288" y="4601750"/>
                </a:cubicBezTo>
                <a:lnTo>
                  <a:pt x="1026911" y="4621609"/>
                </a:lnTo>
                <a:lnTo>
                  <a:pt x="1027168" y="4619607"/>
                </a:lnTo>
                <a:cubicBezTo>
                  <a:pt x="1015590" y="4602792"/>
                  <a:pt x="1020206" y="4586235"/>
                  <a:pt x="1032013" y="4569611"/>
                </a:cubicBezTo>
                <a:close/>
                <a:moveTo>
                  <a:pt x="1032077" y="4569583"/>
                </a:moveTo>
                <a:lnTo>
                  <a:pt x="1032095" y="4569585"/>
                </a:lnTo>
                <a:lnTo>
                  <a:pt x="1032190" y="4569738"/>
                </a:lnTo>
                <a:close/>
                <a:moveTo>
                  <a:pt x="3526022" y="4559268"/>
                </a:moveTo>
                <a:cubicBezTo>
                  <a:pt x="3526022" y="4559268"/>
                  <a:pt x="3565593" y="4572460"/>
                  <a:pt x="3565593" y="4572460"/>
                </a:cubicBezTo>
                <a:cubicBezTo>
                  <a:pt x="3578783" y="4572459"/>
                  <a:pt x="3526023" y="4585649"/>
                  <a:pt x="3526022" y="4559268"/>
                </a:cubicBezTo>
                <a:close/>
                <a:moveTo>
                  <a:pt x="789246" y="4554258"/>
                </a:moveTo>
                <a:cubicBezTo>
                  <a:pt x="801504" y="4555797"/>
                  <a:pt x="814508" y="4556506"/>
                  <a:pt x="817169" y="4570506"/>
                </a:cubicBezTo>
                <a:cubicBezTo>
                  <a:pt x="820028" y="4585721"/>
                  <a:pt x="810186" y="4594060"/>
                  <a:pt x="796497" y="4600183"/>
                </a:cubicBezTo>
                <a:cubicBezTo>
                  <a:pt x="786714" y="4594536"/>
                  <a:pt x="783064" y="4587021"/>
                  <a:pt x="781721" y="4578816"/>
                </a:cubicBezTo>
                <a:lnTo>
                  <a:pt x="780819" y="4554424"/>
                </a:lnTo>
                <a:close/>
                <a:moveTo>
                  <a:pt x="780778" y="4553311"/>
                </a:moveTo>
                <a:lnTo>
                  <a:pt x="780819" y="4554424"/>
                </a:lnTo>
                <a:lnTo>
                  <a:pt x="778540" y="4554470"/>
                </a:lnTo>
                <a:lnTo>
                  <a:pt x="778580" y="4554449"/>
                </a:lnTo>
                <a:lnTo>
                  <a:pt x="778582" y="4554457"/>
                </a:lnTo>
                <a:lnTo>
                  <a:pt x="780708" y="4553378"/>
                </a:lnTo>
                <a:lnTo>
                  <a:pt x="780679" y="4553362"/>
                </a:lnTo>
                <a:close/>
                <a:moveTo>
                  <a:pt x="778184" y="4551957"/>
                </a:moveTo>
                <a:lnTo>
                  <a:pt x="780679" y="4553362"/>
                </a:lnTo>
                <a:lnTo>
                  <a:pt x="778580" y="4554449"/>
                </a:lnTo>
                <a:close/>
                <a:moveTo>
                  <a:pt x="163994" y="4542310"/>
                </a:moveTo>
                <a:cubicBezTo>
                  <a:pt x="164966" y="4546571"/>
                  <a:pt x="165972" y="4551229"/>
                  <a:pt x="167020" y="4555876"/>
                </a:cubicBezTo>
                <a:cubicBezTo>
                  <a:pt x="163853" y="4556550"/>
                  <a:pt x="158668" y="4558497"/>
                  <a:pt x="157914" y="4557548"/>
                </a:cubicBezTo>
                <a:cubicBezTo>
                  <a:pt x="154734" y="4553524"/>
                  <a:pt x="152878" y="4548631"/>
                  <a:pt x="150533" y="4544071"/>
                </a:cubicBezTo>
                <a:cubicBezTo>
                  <a:pt x="153790" y="4543687"/>
                  <a:pt x="157034" y="4543262"/>
                  <a:pt x="163994" y="4542310"/>
                </a:cubicBezTo>
                <a:close/>
                <a:moveTo>
                  <a:pt x="4225089" y="4532890"/>
                </a:moveTo>
                <a:cubicBezTo>
                  <a:pt x="4225089" y="4532890"/>
                  <a:pt x="4264658" y="4532889"/>
                  <a:pt x="4264658" y="4559268"/>
                </a:cubicBezTo>
                <a:cubicBezTo>
                  <a:pt x="4264657" y="4585650"/>
                  <a:pt x="4066811" y="4559269"/>
                  <a:pt x="4066810" y="4546079"/>
                </a:cubicBezTo>
                <a:cubicBezTo>
                  <a:pt x="4066811" y="4532890"/>
                  <a:pt x="4211898" y="4532890"/>
                  <a:pt x="4225089" y="4532890"/>
                </a:cubicBezTo>
                <a:close/>
                <a:moveTo>
                  <a:pt x="4571939" y="4523821"/>
                </a:moveTo>
                <a:cubicBezTo>
                  <a:pt x="4578742" y="4523822"/>
                  <a:pt x="4591108" y="4546080"/>
                  <a:pt x="4581215" y="4546080"/>
                </a:cubicBezTo>
                <a:cubicBezTo>
                  <a:pt x="4581215" y="4532889"/>
                  <a:pt x="4568025" y="4546080"/>
                  <a:pt x="4568023" y="4532889"/>
                </a:cubicBezTo>
                <a:cubicBezTo>
                  <a:pt x="4568023" y="4526295"/>
                  <a:pt x="4569672" y="4523821"/>
                  <a:pt x="4571939" y="4523821"/>
                </a:cubicBezTo>
                <a:close/>
                <a:moveTo>
                  <a:pt x="817227" y="4517047"/>
                </a:moveTo>
                <a:lnTo>
                  <a:pt x="817259" y="4517771"/>
                </a:lnTo>
                <a:lnTo>
                  <a:pt x="815906" y="4517771"/>
                </a:lnTo>
                <a:lnTo>
                  <a:pt x="815995" y="4517721"/>
                </a:lnTo>
                <a:lnTo>
                  <a:pt x="815946" y="4517759"/>
                </a:lnTo>
                <a:close/>
                <a:moveTo>
                  <a:pt x="817134" y="4516850"/>
                </a:moveTo>
                <a:lnTo>
                  <a:pt x="817268" y="4517024"/>
                </a:lnTo>
                <a:lnTo>
                  <a:pt x="817227" y="4517047"/>
                </a:lnTo>
                <a:lnTo>
                  <a:pt x="817226" y="4517037"/>
                </a:lnTo>
                <a:lnTo>
                  <a:pt x="815995" y="4517721"/>
                </a:lnTo>
                <a:close/>
                <a:moveTo>
                  <a:pt x="3789822" y="4506510"/>
                </a:moveTo>
                <a:cubicBezTo>
                  <a:pt x="3829392" y="4506510"/>
                  <a:pt x="3855771" y="4519701"/>
                  <a:pt x="3882152" y="4519700"/>
                </a:cubicBezTo>
                <a:cubicBezTo>
                  <a:pt x="3882152" y="4519700"/>
                  <a:pt x="3921720" y="4532890"/>
                  <a:pt x="3908531" y="4546079"/>
                </a:cubicBezTo>
                <a:cubicBezTo>
                  <a:pt x="3908531" y="4559269"/>
                  <a:pt x="3803011" y="4506511"/>
                  <a:pt x="3789822" y="4506510"/>
                </a:cubicBezTo>
                <a:close/>
                <a:moveTo>
                  <a:pt x="4298456" y="4500945"/>
                </a:moveTo>
                <a:cubicBezTo>
                  <a:pt x="4303403" y="4499091"/>
                  <a:pt x="4300930" y="4506510"/>
                  <a:pt x="4291038" y="4506511"/>
                </a:cubicBezTo>
                <a:cubicBezTo>
                  <a:pt x="4294336" y="4503213"/>
                  <a:pt x="4296809" y="4501564"/>
                  <a:pt x="4298456" y="4500945"/>
                </a:cubicBezTo>
                <a:close/>
                <a:moveTo>
                  <a:pt x="1312318" y="4498366"/>
                </a:moveTo>
                <a:cubicBezTo>
                  <a:pt x="1317472" y="4499077"/>
                  <a:pt x="1322332" y="4499149"/>
                  <a:pt x="1326382" y="4500707"/>
                </a:cubicBezTo>
                <a:cubicBezTo>
                  <a:pt x="1327626" y="4501183"/>
                  <a:pt x="1326667" y="4505684"/>
                  <a:pt x="1326674" y="4508330"/>
                </a:cubicBezTo>
                <a:cubicBezTo>
                  <a:pt x="1322461" y="4508282"/>
                  <a:pt x="1317803" y="4509151"/>
                  <a:pt x="1314287" y="4507836"/>
                </a:cubicBezTo>
                <a:cubicBezTo>
                  <a:pt x="1312590" y="4507228"/>
                  <a:pt x="1313085" y="4502554"/>
                  <a:pt x="1312318" y="4498366"/>
                </a:cubicBezTo>
                <a:close/>
                <a:moveTo>
                  <a:pt x="858425" y="4494492"/>
                </a:moveTo>
                <a:lnTo>
                  <a:pt x="880990" y="4494783"/>
                </a:lnTo>
                <a:cubicBezTo>
                  <a:pt x="898352" y="4506907"/>
                  <a:pt x="877653" y="4517741"/>
                  <a:pt x="884468" y="4532763"/>
                </a:cubicBezTo>
                <a:cubicBezTo>
                  <a:pt x="891004" y="4537148"/>
                  <a:pt x="901745" y="4544320"/>
                  <a:pt x="915877" y="4553715"/>
                </a:cubicBezTo>
                <a:cubicBezTo>
                  <a:pt x="904679" y="4558463"/>
                  <a:pt x="895298" y="4562458"/>
                  <a:pt x="885181" y="4566729"/>
                </a:cubicBezTo>
                <a:cubicBezTo>
                  <a:pt x="886600" y="4572993"/>
                  <a:pt x="888379" y="4580696"/>
                  <a:pt x="890335" y="4589256"/>
                </a:cubicBezTo>
                <a:cubicBezTo>
                  <a:pt x="881813" y="4595401"/>
                  <a:pt x="873177" y="4601627"/>
                  <a:pt x="865365" y="4607275"/>
                </a:cubicBezTo>
                <a:cubicBezTo>
                  <a:pt x="860148" y="4605488"/>
                  <a:pt x="854673" y="4605062"/>
                  <a:pt x="854128" y="4603179"/>
                </a:cubicBezTo>
                <a:cubicBezTo>
                  <a:pt x="849494" y="4587837"/>
                  <a:pt x="844942" y="4573336"/>
                  <a:pt x="832658" y="4560668"/>
                </a:cubicBezTo>
                <a:cubicBezTo>
                  <a:pt x="827186" y="4555014"/>
                  <a:pt x="821621" y="4548739"/>
                  <a:pt x="818278" y="4541561"/>
                </a:cubicBezTo>
                <a:lnTo>
                  <a:pt x="817259" y="4517771"/>
                </a:lnTo>
                <a:lnTo>
                  <a:pt x="849189" y="4517764"/>
                </a:lnTo>
                <a:cubicBezTo>
                  <a:pt x="851873" y="4516243"/>
                  <a:pt x="853562" y="4513712"/>
                  <a:pt x="854919" y="4509799"/>
                </a:cubicBezTo>
                <a:close/>
                <a:moveTo>
                  <a:pt x="857344" y="4494478"/>
                </a:moveTo>
                <a:lnTo>
                  <a:pt x="857365" y="4494478"/>
                </a:lnTo>
                <a:lnTo>
                  <a:pt x="857346" y="4494492"/>
                </a:lnTo>
                <a:close/>
                <a:moveTo>
                  <a:pt x="857337" y="4494418"/>
                </a:moveTo>
                <a:lnTo>
                  <a:pt x="857344" y="4494478"/>
                </a:lnTo>
                <a:lnTo>
                  <a:pt x="857249" y="4494477"/>
                </a:lnTo>
                <a:close/>
                <a:moveTo>
                  <a:pt x="858639" y="4493558"/>
                </a:moveTo>
                <a:lnTo>
                  <a:pt x="858425" y="4494492"/>
                </a:lnTo>
                <a:lnTo>
                  <a:pt x="857365" y="4494478"/>
                </a:lnTo>
                <a:close/>
                <a:moveTo>
                  <a:pt x="858631" y="4493545"/>
                </a:moveTo>
                <a:lnTo>
                  <a:pt x="857337" y="4494418"/>
                </a:lnTo>
                <a:lnTo>
                  <a:pt x="857293" y="4494082"/>
                </a:lnTo>
                <a:close/>
                <a:moveTo>
                  <a:pt x="858643" y="4493537"/>
                </a:moveTo>
                <a:lnTo>
                  <a:pt x="858643" y="4493541"/>
                </a:lnTo>
                <a:lnTo>
                  <a:pt x="858631" y="4493545"/>
                </a:lnTo>
                <a:close/>
                <a:moveTo>
                  <a:pt x="858685" y="4493524"/>
                </a:moveTo>
                <a:lnTo>
                  <a:pt x="858639" y="4493558"/>
                </a:lnTo>
                <a:lnTo>
                  <a:pt x="858643" y="4493541"/>
                </a:lnTo>
                <a:close/>
                <a:moveTo>
                  <a:pt x="3980044" y="4487756"/>
                </a:moveTo>
                <a:cubicBezTo>
                  <a:pt x="3981900" y="4485901"/>
                  <a:pt x="3974480" y="4493319"/>
                  <a:pt x="3974480" y="4493319"/>
                </a:cubicBezTo>
                <a:cubicBezTo>
                  <a:pt x="3977777" y="4490023"/>
                  <a:pt x="3979425" y="4488373"/>
                  <a:pt x="3980044" y="4487756"/>
                </a:cubicBezTo>
                <a:close/>
                <a:moveTo>
                  <a:pt x="3967061" y="4487755"/>
                </a:moveTo>
                <a:cubicBezTo>
                  <a:pt x="3968709" y="4488374"/>
                  <a:pt x="3971182" y="4490023"/>
                  <a:pt x="3974480" y="4493319"/>
                </a:cubicBezTo>
                <a:cubicBezTo>
                  <a:pt x="3964588" y="4493319"/>
                  <a:pt x="3962115" y="4485900"/>
                  <a:pt x="3967061" y="4487755"/>
                </a:cubicBezTo>
                <a:close/>
                <a:moveTo>
                  <a:pt x="4093189" y="4480130"/>
                </a:moveTo>
                <a:cubicBezTo>
                  <a:pt x="4093189" y="4480130"/>
                  <a:pt x="4079999" y="4493320"/>
                  <a:pt x="4093189" y="4480130"/>
                </a:cubicBezTo>
                <a:close/>
                <a:moveTo>
                  <a:pt x="4093189" y="4480130"/>
                </a:moveTo>
                <a:cubicBezTo>
                  <a:pt x="4106378" y="4480130"/>
                  <a:pt x="4093189" y="4493319"/>
                  <a:pt x="4093189" y="4480130"/>
                </a:cubicBezTo>
                <a:close/>
                <a:moveTo>
                  <a:pt x="953245" y="4472100"/>
                </a:moveTo>
                <a:lnTo>
                  <a:pt x="953984" y="4473221"/>
                </a:lnTo>
                <a:lnTo>
                  <a:pt x="954358" y="4473938"/>
                </a:lnTo>
                <a:lnTo>
                  <a:pt x="952766" y="4473715"/>
                </a:lnTo>
                <a:close/>
                <a:moveTo>
                  <a:pt x="933510" y="4471010"/>
                </a:moveTo>
                <a:lnTo>
                  <a:pt x="952766" y="4473715"/>
                </a:lnTo>
                <a:lnTo>
                  <a:pt x="949154" y="4485875"/>
                </a:lnTo>
                <a:cubicBezTo>
                  <a:pt x="947396" y="4490324"/>
                  <a:pt x="944536" y="4494371"/>
                  <a:pt x="938452" y="4497239"/>
                </a:cubicBezTo>
                <a:cubicBezTo>
                  <a:pt x="934355" y="4499165"/>
                  <a:pt x="929754" y="4503120"/>
                  <a:pt x="928491" y="4506803"/>
                </a:cubicBezTo>
                <a:cubicBezTo>
                  <a:pt x="926966" y="4511252"/>
                  <a:pt x="928750" y="4516353"/>
                  <a:pt x="929092" y="4521221"/>
                </a:cubicBezTo>
                <a:cubicBezTo>
                  <a:pt x="927869" y="4521832"/>
                  <a:pt x="925322" y="4523316"/>
                  <a:pt x="925241" y="4523205"/>
                </a:cubicBezTo>
                <a:cubicBezTo>
                  <a:pt x="917266" y="4513065"/>
                  <a:pt x="909456" y="4502873"/>
                  <a:pt x="901849" y="4492892"/>
                </a:cubicBezTo>
                <a:cubicBezTo>
                  <a:pt x="906990" y="4486440"/>
                  <a:pt x="909520" y="4481994"/>
                  <a:pt x="913337" y="4478741"/>
                </a:cubicBezTo>
                <a:cubicBezTo>
                  <a:pt x="919812" y="4473194"/>
                  <a:pt x="926596" y="4471212"/>
                  <a:pt x="933510" y="4471010"/>
                </a:cubicBezTo>
                <a:close/>
                <a:moveTo>
                  <a:pt x="3822796" y="4466940"/>
                </a:moveTo>
                <a:cubicBezTo>
                  <a:pt x="3835986" y="4466940"/>
                  <a:pt x="3849176" y="4466940"/>
                  <a:pt x="3855771" y="4466941"/>
                </a:cubicBezTo>
                <a:cubicBezTo>
                  <a:pt x="3855771" y="4466941"/>
                  <a:pt x="3895341" y="4480129"/>
                  <a:pt x="3895341" y="4480129"/>
                </a:cubicBezTo>
                <a:cubicBezTo>
                  <a:pt x="3882152" y="4493319"/>
                  <a:pt x="3803011" y="4466940"/>
                  <a:pt x="3789822" y="4466941"/>
                </a:cubicBezTo>
                <a:cubicBezTo>
                  <a:pt x="3796416" y="4466940"/>
                  <a:pt x="3809606" y="4466940"/>
                  <a:pt x="3822796" y="4466940"/>
                </a:cubicBezTo>
                <a:close/>
                <a:moveTo>
                  <a:pt x="4633974" y="4466940"/>
                </a:moveTo>
                <a:cubicBezTo>
                  <a:pt x="4647165" y="4480130"/>
                  <a:pt x="4515266" y="4519700"/>
                  <a:pt x="4502075" y="4493319"/>
                </a:cubicBezTo>
                <a:cubicBezTo>
                  <a:pt x="4502075" y="4493319"/>
                  <a:pt x="4620784" y="4466940"/>
                  <a:pt x="4633974" y="4466940"/>
                </a:cubicBezTo>
                <a:close/>
                <a:moveTo>
                  <a:pt x="1019713" y="4440745"/>
                </a:moveTo>
                <a:lnTo>
                  <a:pt x="1012154" y="4450230"/>
                </a:lnTo>
                <a:cubicBezTo>
                  <a:pt x="1010603" y="4451539"/>
                  <a:pt x="1006089" y="4450537"/>
                  <a:pt x="1003194" y="4449893"/>
                </a:cubicBezTo>
                <a:cubicBezTo>
                  <a:pt x="1001972" y="4449638"/>
                  <a:pt x="1000314" y="4446826"/>
                  <a:pt x="1000679" y="4446392"/>
                </a:cubicBezTo>
                <a:cubicBezTo>
                  <a:pt x="1002535" y="4444303"/>
                  <a:pt x="1004788" y="4441450"/>
                  <a:pt x="1007219" y="4441053"/>
                </a:cubicBezTo>
                <a:close/>
                <a:moveTo>
                  <a:pt x="1021320" y="4438863"/>
                </a:moveTo>
                <a:lnTo>
                  <a:pt x="1022326" y="4440442"/>
                </a:lnTo>
                <a:lnTo>
                  <a:pt x="1022241" y="4440628"/>
                </a:lnTo>
                <a:close/>
                <a:moveTo>
                  <a:pt x="1021224" y="4438847"/>
                </a:moveTo>
                <a:cubicBezTo>
                  <a:pt x="1021266" y="4438834"/>
                  <a:pt x="1022185" y="4440600"/>
                  <a:pt x="1022211" y="4440683"/>
                </a:cubicBezTo>
                <a:lnTo>
                  <a:pt x="1019713" y="4440745"/>
                </a:lnTo>
                <a:close/>
                <a:moveTo>
                  <a:pt x="4805444" y="4427371"/>
                </a:moveTo>
                <a:cubicBezTo>
                  <a:pt x="4818633" y="4427370"/>
                  <a:pt x="4818632" y="4440559"/>
                  <a:pt x="4805444" y="4427371"/>
                </a:cubicBezTo>
                <a:close/>
                <a:moveTo>
                  <a:pt x="1295854" y="4399830"/>
                </a:moveTo>
                <a:cubicBezTo>
                  <a:pt x="1300479" y="4403217"/>
                  <a:pt x="1305213" y="4406523"/>
                  <a:pt x="1309445" y="4410261"/>
                </a:cubicBezTo>
                <a:cubicBezTo>
                  <a:pt x="1309648" y="4410472"/>
                  <a:pt x="1303725" y="4416758"/>
                  <a:pt x="1303439" y="4416574"/>
                </a:cubicBezTo>
                <a:cubicBezTo>
                  <a:pt x="1298120" y="4413588"/>
                  <a:pt x="1293252" y="4410004"/>
                  <a:pt x="1288285" y="4406542"/>
                </a:cubicBezTo>
                <a:cubicBezTo>
                  <a:pt x="1290790" y="4404342"/>
                  <a:pt x="1293321" y="4402086"/>
                  <a:pt x="1295854" y="4399830"/>
                </a:cubicBezTo>
                <a:close/>
                <a:moveTo>
                  <a:pt x="3578783" y="4393777"/>
                </a:moveTo>
                <a:cubicBezTo>
                  <a:pt x="3610932" y="4396869"/>
                  <a:pt x="3657922" y="4424073"/>
                  <a:pt x="3697492" y="4414181"/>
                </a:cubicBezTo>
                <a:cubicBezTo>
                  <a:pt x="3710681" y="4414180"/>
                  <a:pt x="3750251" y="4427370"/>
                  <a:pt x="3763441" y="4427370"/>
                </a:cubicBezTo>
                <a:cubicBezTo>
                  <a:pt x="3763441" y="4440560"/>
                  <a:pt x="3684303" y="4427371"/>
                  <a:pt x="3671113" y="4427370"/>
                </a:cubicBezTo>
                <a:cubicBezTo>
                  <a:pt x="3671113" y="4427370"/>
                  <a:pt x="3539214" y="4414180"/>
                  <a:pt x="3552404" y="4400991"/>
                </a:cubicBezTo>
                <a:cubicBezTo>
                  <a:pt x="3558999" y="4394396"/>
                  <a:pt x="3568066" y="4392748"/>
                  <a:pt x="3578783" y="4393777"/>
                </a:cubicBezTo>
                <a:close/>
                <a:moveTo>
                  <a:pt x="3435344" y="4390068"/>
                </a:moveTo>
                <a:cubicBezTo>
                  <a:pt x="3469967" y="4386976"/>
                  <a:pt x="3519429" y="4404288"/>
                  <a:pt x="3539214" y="4414180"/>
                </a:cubicBezTo>
                <a:cubicBezTo>
                  <a:pt x="3578783" y="4427370"/>
                  <a:pt x="3618353" y="4440559"/>
                  <a:pt x="3671113" y="4466941"/>
                </a:cubicBezTo>
                <a:cubicBezTo>
                  <a:pt x="3710681" y="4493319"/>
                  <a:pt x="3671113" y="4493320"/>
                  <a:pt x="3644732" y="4493319"/>
                </a:cubicBezTo>
                <a:cubicBezTo>
                  <a:pt x="3618353" y="4493319"/>
                  <a:pt x="3578783" y="4480129"/>
                  <a:pt x="3552404" y="4466941"/>
                </a:cubicBezTo>
                <a:cubicBezTo>
                  <a:pt x="3539215" y="4466940"/>
                  <a:pt x="3420506" y="4400992"/>
                  <a:pt x="3407314" y="4400991"/>
                </a:cubicBezTo>
                <a:cubicBezTo>
                  <a:pt x="3413908" y="4394396"/>
                  <a:pt x="3423802" y="4391098"/>
                  <a:pt x="3435344" y="4390068"/>
                </a:cubicBezTo>
                <a:close/>
                <a:moveTo>
                  <a:pt x="503898" y="4380147"/>
                </a:moveTo>
                <a:cubicBezTo>
                  <a:pt x="506486" y="4380976"/>
                  <a:pt x="509132" y="4381698"/>
                  <a:pt x="511607" y="4382747"/>
                </a:cubicBezTo>
                <a:cubicBezTo>
                  <a:pt x="511867" y="4382849"/>
                  <a:pt x="511006" y="4384761"/>
                  <a:pt x="510698" y="4385817"/>
                </a:cubicBezTo>
                <a:cubicBezTo>
                  <a:pt x="507874" y="4385105"/>
                  <a:pt x="505049" y="4384395"/>
                  <a:pt x="502224" y="4383684"/>
                </a:cubicBezTo>
                <a:cubicBezTo>
                  <a:pt x="502768" y="4382510"/>
                  <a:pt x="503312" y="4381335"/>
                  <a:pt x="503898" y="4380147"/>
                </a:cubicBezTo>
                <a:close/>
                <a:moveTo>
                  <a:pt x="3486455" y="4374611"/>
                </a:moveTo>
                <a:cubicBezTo>
                  <a:pt x="3499644" y="4374611"/>
                  <a:pt x="3499644" y="4387799"/>
                  <a:pt x="3486455" y="4374611"/>
                </a:cubicBezTo>
                <a:close/>
                <a:moveTo>
                  <a:pt x="3130328" y="4374611"/>
                </a:moveTo>
                <a:cubicBezTo>
                  <a:pt x="3117136" y="4387799"/>
                  <a:pt x="3117137" y="4374611"/>
                  <a:pt x="3130328" y="4374611"/>
                </a:cubicBezTo>
                <a:close/>
                <a:moveTo>
                  <a:pt x="4620784" y="4374610"/>
                </a:moveTo>
                <a:cubicBezTo>
                  <a:pt x="4607593" y="4400991"/>
                  <a:pt x="4581214" y="4400991"/>
                  <a:pt x="4568023" y="4414181"/>
                </a:cubicBezTo>
                <a:cubicBezTo>
                  <a:pt x="4554835" y="4414181"/>
                  <a:pt x="4515266" y="4427371"/>
                  <a:pt x="4488886" y="4414180"/>
                </a:cubicBezTo>
                <a:cubicBezTo>
                  <a:pt x="4488886" y="4414180"/>
                  <a:pt x="4607594" y="4374610"/>
                  <a:pt x="4620784" y="4374610"/>
                </a:cubicBezTo>
                <a:close/>
                <a:moveTo>
                  <a:pt x="12663" y="4374464"/>
                </a:moveTo>
                <a:cubicBezTo>
                  <a:pt x="12229" y="4374098"/>
                  <a:pt x="8207" y="4376411"/>
                  <a:pt x="8246" y="4376535"/>
                </a:cubicBezTo>
                <a:cubicBezTo>
                  <a:pt x="10602" y="4382004"/>
                  <a:pt x="13250" y="4387381"/>
                  <a:pt x="15882" y="4392716"/>
                </a:cubicBezTo>
                <a:cubicBezTo>
                  <a:pt x="18512" y="4391205"/>
                  <a:pt x="21183" y="4389682"/>
                  <a:pt x="26625" y="4386514"/>
                </a:cubicBezTo>
                <a:cubicBezTo>
                  <a:pt x="21688" y="4382129"/>
                  <a:pt x="17337" y="4378155"/>
                  <a:pt x="12663" y="4374464"/>
                </a:cubicBezTo>
                <a:close/>
                <a:moveTo>
                  <a:pt x="3603621" y="4371509"/>
                </a:moveTo>
                <a:lnTo>
                  <a:pt x="3652976" y="4384503"/>
                </a:lnTo>
                <a:cubicBezTo>
                  <a:pt x="3723872" y="4400991"/>
                  <a:pt x="3796416" y="4414180"/>
                  <a:pt x="3868960" y="4427371"/>
                </a:cubicBezTo>
                <a:cubicBezTo>
                  <a:pt x="3934909" y="4440560"/>
                  <a:pt x="4014050" y="4440559"/>
                  <a:pt x="4079999" y="4440560"/>
                </a:cubicBezTo>
                <a:cubicBezTo>
                  <a:pt x="4119569" y="4440560"/>
                  <a:pt x="4172328" y="4440560"/>
                  <a:pt x="4211897" y="4440559"/>
                </a:cubicBezTo>
                <a:cubicBezTo>
                  <a:pt x="4251467" y="4440559"/>
                  <a:pt x="4291038" y="4427371"/>
                  <a:pt x="4330606" y="4427371"/>
                </a:cubicBezTo>
                <a:cubicBezTo>
                  <a:pt x="4370176" y="4440560"/>
                  <a:pt x="4264658" y="4466941"/>
                  <a:pt x="4264658" y="4466941"/>
                </a:cubicBezTo>
                <a:cubicBezTo>
                  <a:pt x="4225089" y="4466940"/>
                  <a:pt x="4185519" y="4480129"/>
                  <a:pt x="4132759" y="4480130"/>
                </a:cubicBezTo>
                <a:cubicBezTo>
                  <a:pt x="4053620" y="4480129"/>
                  <a:pt x="3961290" y="4453751"/>
                  <a:pt x="3882152" y="4440559"/>
                </a:cubicBezTo>
                <a:cubicBezTo>
                  <a:pt x="3803011" y="4427370"/>
                  <a:pt x="3723872" y="4414180"/>
                  <a:pt x="3657923" y="4387799"/>
                </a:cubicBezTo>
                <a:close/>
                <a:moveTo>
                  <a:pt x="4942288" y="4359978"/>
                </a:moveTo>
                <a:cubicBezTo>
                  <a:pt x="4934869" y="4365543"/>
                  <a:pt x="4897772" y="4387799"/>
                  <a:pt x="4897772" y="4387799"/>
                </a:cubicBezTo>
                <a:cubicBezTo>
                  <a:pt x="4897772" y="4387799"/>
                  <a:pt x="4924153" y="4361420"/>
                  <a:pt x="4937342" y="4361421"/>
                </a:cubicBezTo>
                <a:cubicBezTo>
                  <a:pt x="4943937" y="4358123"/>
                  <a:pt x="4944761" y="4358123"/>
                  <a:pt x="4942288" y="4359978"/>
                </a:cubicBezTo>
                <a:close/>
                <a:moveTo>
                  <a:pt x="1267088" y="4340621"/>
                </a:moveTo>
                <a:cubicBezTo>
                  <a:pt x="1265847" y="4354842"/>
                  <a:pt x="1265230" y="4365670"/>
                  <a:pt x="1263594" y="4376454"/>
                </a:cubicBezTo>
                <a:cubicBezTo>
                  <a:pt x="1263285" y="4378377"/>
                  <a:pt x="1258613" y="4380072"/>
                  <a:pt x="1246832" y="4388197"/>
                </a:cubicBezTo>
                <a:cubicBezTo>
                  <a:pt x="1248205" y="4369600"/>
                  <a:pt x="1248215" y="4358871"/>
                  <a:pt x="1250355" y="4348385"/>
                </a:cubicBezTo>
                <a:cubicBezTo>
                  <a:pt x="1250837" y="4345996"/>
                  <a:pt x="1258717" y="4344344"/>
                  <a:pt x="1267088" y="4340621"/>
                </a:cubicBezTo>
                <a:close/>
                <a:moveTo>
                  <a:pt x="115254" y="4336598"/>
                </a:moveTo>
                <a:cubicBezTo>
                  <a:pt x="114446" y="4336350"/>
                  <a:pt x="111460" y="4338474"/>
                  <a:pt x="111601" y="4339069"/>
                </a:cubicBezTo>
                <a:cubicBezTo>
                  <a:pt x="112006" y="4341086"/>
                  <a:pt x="113324" y="4342955"/>
                  <a:pt x="114308" y="4344928"/>
                </a:cubicBezTo>
                <a:cubicBezTo>
                  <a:pt x="116569" y="4343260"/>
                  <a:pt x="118830" y="4341592"/>
                  <a:pt x="121103" y="4339965"/>
                </a:cubicBezTo>
                <a:cubicBezTo>
                  <a:pt x="119181" y="4338789"/>
                  <a:pt x="117419" y="4337243"/>
                  <a:pt x="115254" y="4336598"/>
                </a:cubicBezTo>
                <a:close/>
                <a:moveTo>
                  <a:pt x="3317871" y="4324531"/>
                </a:moveTo>
                <a:cubicBezTo>
                  <a:pt x="3338893" y="4330096"/>
                  <a:pt x="3371043" y="4374611"/>
                  <a:pt x="3380935" y="4374611"/>
                </a:cubicBezTo>
                <a:cubicBezTo>
                  <a:pt x="3367746" y="4374610"/>
                  <a:pt x="3288605" y="4374610"/>
                  <a:pt x="3301795" y="4335041"/>
                </a:cubicBezTo>
                <a:cubicBezTo>
                  <a:pt x="3305093" y="4325149"/>
                  <a:pt x="3310863" y="4322676"/>
                  <a:pt x="3317871" y="4324531"/>
                </a:cubicBezTo>
                <a:close/>
                <a:moveTo>
                  <a:pt x="464498" y="4322542"/>
                </a:moveTo>
                <a:cubicBezTo>
                  <a:pt x="465132" y="4322525"/>
                  <a:pt x="465626" y="4324972"/>
                  <a:pt x="466209" y="4326249"/>
                </a:cubicBezTo>
                <a:cubicBezTo>
                  <a:pt x="463350" y="4326736"/>
                  <a:pt x="460431" y="4327469"/>
                  <a:pt x="457565" y="4327502"/>
                </a:cubicBezTo>
                <a:cubicBezTo>
                  <a:pt x="456793" y="4327516"/>
                  <a:pt x="456201" y="4325192"/>
                  <a:pt x="455534" y="4323940"/>
                </a:cubicBezTo>
                <a:cubicBezTo>
                  <a:pt x="458518" y="4323414"/>
                  <a:pt x="461520" y="4322654"/>
                  <a:pt x="464498" y="4322542"/>
                </a:cubicBezTo>
                <a:close/>
                <a:moveTo>
                  <a:pt x="4264657" y="4321851"/>
                </a:moveTo>
                <a:cubicBezTo>
                  <a:pt x="4277848" y="4321851"/>
                  <a:pt x="4277848" y="4335041"/>
                  <a:pt x="4264657" y="4321851"/>
                </a:cubicBezTo>
                <a:close/>
                <a:moveTo>
                  <a:pt x="4389137" y="4316287"/>
                </a:moveTo>
                <a:cubicBezTo>
                  <a:pt x="4390786" y="4316904"/>
                  <a:pt x="4393258" y="4318553"/>
                  <a:pt x="4396556" y="4321850"/>
                </a:cubicBezTo>
                <a:cubicBezTo>
                  <a:pt x="4386664" y="4321851"/>
                  <a:pt x="4384190" y="4314431"/>
                  <a:pt x="4389137" y="4316287"/>
                </a:cubicBezTo>
                <a:close/>
                <a:moveTo>
                  <a:pt x="3423676" y="4311389"/>
                </a:moveTo>
                <a:lnTo>
                  <a:pt x="3433281" y="4312989"/>
                </a:lnTo>
                <a:cubicBezTo>
                  <a:pt x="3464197" y="4321028"/>
                  <a:pt x="3506239" y="4338339"/>
                  <a:pt x="3526023" y="4348232"/>
                </a:cubicBezTo>
                <a:cubicBezTo>
                  <a:pt x="3545808" y="4354826"/>
                  <a:pt x="3568891" y="4361421"/>
                  <a:pt x="3591973" y="4368016"/>
                </a:cubicBezTo>
                <a:lnTo>
                  <a:pt x="3603621" y="4371509"/>
                </a:lnTo>
                <a:lnTo>
                  <a:pt x="3548075" y="4356886"/>
                </a:lnTo>
                <a:cubicBezTo>
                  <a:pt x="3513658" y="4346582"/>
                  <a:pt x="3479860" y="4335041"/>
                  <a:pt x="3446884" y="4321851"/>
                </a:cubicBezTo>
                <a:close/>
                <a:moveTo>
                  <a:pt x="3697492" y="4308661"/>
                </a:moveTo>
                <a:cubicBezTo>
                  <a:pt x="3697492" y="4308661"/>
                  <a:pt x="3763441" y="4321850"/>
                  <a:pt x="3789822" y="4321851"/>
                </a:cubicBezTo>
                <a:cubicBezTo>
                  <a:pt x="3803011" y="4321850"/>
                  <a:pt x="3908531" y="4348231"/>
                  <a:pt x="3908531" y="4348231"/>
                </a:cubicBezTo>
                <a:cubicBezTo>
                  <a:pt x="3908532" y="4361421"/>
                  <a:pt x="3855771" y="4348232"/>
                  <a:pt x="3855771" y="4348232"/>
                </a:cubicBezTo>
                <a:cubicBezTo>
                  <a:pt x="3803011" y="4321850"/>
                  <a:pt x="3723872" y="4335041"/>
                  <a:pt x="3697492" y="4308661"/>
                </a:cubicBezTo>
                <a:close/>
                <a:moveTo>
                  <a:pt x="1244932" y="4295633"/>
                </a:moveTo>
                <a:cubicBezTo>
                  <a:pt x="1254491" y="4298018"/>
                  <a:pt x="1257666" y="4306242"/>
                  <a:pt x="1252756" y="4314447"/>
                </a:cubicBezTo>
                <a:cubicBezTo>
                  <a:pt x="1249904" y="4319177"/>
                  <a:pt x="1242883" y="4322111"/>
                  <a:pt x="1237720" y="4325877"/>
                </a:cubicBezTo>
                <a:cubicBezTo>
                  <a:pt x="1233152" y="4318594"/>
                  <a:pt x="1228569" y="4311268"/>
                  <a:pt x="1221871" y="4300545"/>
                </a:cubicBezTo>
                <a:cubicBezTo>
                  <a:pt x="1232507" y="4298073"/>
                  <a:pt x="1239735" y="4294344"/>
                  <a:pt x="1244932" y="4295633"/>
                </a:cubicBezTo>
                <a:close/>
                <a:moveTo>
                  <a:pt x="3196277" y="4295472"/>
                </a:moveTo>
                <a:cubicBezTo>
                  <a:pt x="3235846" y="4295471"/>
                  <a:pt x="3169896" y="4321850"/>
                  <a:pt x="3196277" y="4295472"/>
                </a:cubicBezTo>
                <a:close/>
                <a:moveTo>
                  <a:pt x="4909762" y="4282882"/>
                </a:moveTo>
                <a:lnTo>
                  <a:pt x="4897771" y="4288877"/>
                </a:lnTo>
                <a:cubicBezTo>
                  <a:pt x="4891177" y="4292175"/>
                  <a:pt x="4884582" y="4295471"/>
                  <a:pt x="4884582" y="4295471"/>
                </a:cubicBezTo>
                <a:cubicBezTo>
                  <a:pt x="4884582" y="4288878"/>
                  <a:pt x="4894476" y="4285579"/>
                  <a:pt x="4902719" y="4283930"/>
                </a:cubicBezTo>
                <a:close/>
                <a:moveTo>
                  <a:pt x="4910962" y="4282283"/>
                </a:moveTo>
                <a:cubicBezTo>
                  <a:pt x="4914259" y="4282282"/>
                  <a:pt x="4914259" y="4282282"/>
                  <a:pt x="4912404" y="4282488"/>
                </a:cubicBezTo>
                <a:lnTo>
                  <a:pt x="4909762" y="4282882"/>
                </a:lnTo>
                <a:close/>
                <a:moveTo>
                  <a:pt x="3671113" y="4269091"/>
                </a:moveTo>
                <a:cubicBezTo>
                  <a:pt x="3671113" y="4282282"/>
                  <a:pt x="3657923" y="4269090"/>
                  <a:pt x="3671113" y="4269091"/>
                </a:cubicBezTo>
                <a:close/>
                <a:moveTo>
                  <a:pt x="4976912" y="4269090"/>
                </a:moveTo>
                <a:cubicBezTo>
                  <a:pt x="4963721" y="4282283"/>
                  <a:pt x="4963720" y="4269090"/>
                  <a:pt x="4976912" y="4269090"/>
                </a:cubicBezTo>
                <a:close/>
                <a:moveTo>
                  <a:pt x="2932480" y="4255902"/>
                </a:moveTo>
                <a:cubicBezTo>
                  <a:pt x="2945668" y="4255902"/>
                  <a:pt x="2972049" y="4282282"/>
                  <a:pt x="2985238" y="4295471"/>
                </a:cubicBezTo>
                <a:cubicBezTo>
                  <a:pt x="2998428" y="4308661"/>
                  <a:pt x="2906100" y="4269090"/>
                  <a:pt x="2932480" y="4255902"/>
                </a:cubicBezTo>
                <a:close/>
                <a:moveTo>
                  <a:pt x="846507" y="4254516"/>
                </a:moveTo>
                <a:cubicBezTo>
                  <a:pt x="846418" y="4267462"/>
                  <a:pt x="842130" y="4280995"/>
                  <a:pt x="857927" y="4288132"/>
                </a:cubicBezTo>
                <a:cubicBezTo>
                  <a:pt x="860658" y="4268332"/>
                  <a:pt x="860811" y="4268238"/>
                  <a:pt x="854438" y="4255496"/>
                </a:cubicBezTo>
                <a:cubicBezTo>
                  <a:pt x="853851" y="4254356"/>
                  <a:pt x="849572" y="4254831"/>
                  <a:pt x="846507" y="4254516"/>
                </a:cubicBezTo>
                <a:close/>
                <a:moveTo>
                  <a:pt x="376337" y="4244686"/>
                </a:moveTo>
                <a:cubicBezTo>
                  <a:pt x="375277" y="4245384"/>
                  <a:pt x="373379" y="4246026"/>
                  <a:pt x="373045" y="4246998"/>
                </a:cubicBezTo>
                <a:cubicBezTo>
                  <a:pt x="372740" y="4247916"/>
                  <a:pt x="374082" y="4249137"/>
                  <a:pt x="374751" y="4250251"/>
                </a:cubicBezTo>
                <a:cubicBezTo>
                  <a:pt x="376589" y="4249126"/>
                  <a:pt x="378385" y="4248015"/>
                  <a:pt x="380210" y="4246848"/>
                </a:cubicBezTo>
                <a:cubicBezTo>
                  <a:pt x="379051" y="4246208"/>
                  <a:pt x="377878" y="4245526"/>
                  <a:pt x="376337" y="4244686"/>
                </a:cubicBezTo>
                <a:close/>
                <a:moveTo>
                  <a:pt x="5187949" y="4242712"/>
                </a:moveTo>
                <a:cubicBezTo>
                  <a:pt x="5201141" y="4269091"/>
                  <a:pt x="5161571" y="4282282"/>
                  <a:pt x="5148381" y="4282282"/>
                </a:cubicBezTo>
                <a:cubicBezTo>
                  <a:pt x="5148381" y="4282282"/>
                  <a:pt x="5187949" y="4242712"/>
                  <a:pt x="5187949" y="4242712"/>
                </a:cubicBezTo>
                <a:close/>
                <a:moveTo>
                  <a:pt x="3953871" y="4237148"/>
                </a:moveTo>
                <a:cubicBezTo>
                  <a:pt x="3955520" y="4237766"/>
                  <a:pt x="3957992" y="4239414"/>
                  <a:pt x="3961290" y="4242712"/>
                </a:cubicBezTo>
                <a:cubicBezTo>
                  <a:pt x="3951399" y="4242713"/>
                  <a:pt x="3948925" y="4235294"/>
                  <a:pt x="3953871" y="4237148"/>
                </a:cubicBezTo>
                <a:close/>
                <a:moveTo>
                  <a:pt x="1213163" y="4219132"/>
                </a:moveTo>
                <a:lnTo>
                  <a:pt x="1214188" y="4254116"/>
                </a:lnTo>
                <a:cubicBezTo>
                  <a:pt x="1204587" y="4251014"/>
                  <a:pt x="1193714" y="4250547"/>
                  <a:pt x="1191246" y="4246028"/>
                </a:cubicBezTo>
                <a:cubicBezTo>
                  <a:pt x="1186124" y="4236543"/>
                  <a:pt x="1191565" y="4227852"/>
                  <a:pt x="1204677" y="4223964"/>
                </a:cubicBezTo>
                <a:close/>
                <a:moveTo>
                  <a:pt x="1213125" y="4217432"/>
                </a:moveTo>
                <a:lnTo>
                  <a:pt x="1213158" y="4217459"/>
                </a:lnTo>
                <a:lnTo>
                  <a:pt x="1213971" y="4218672"/>
                </a:lnTo>
                <a:lnTo>
                  <a:pt x="1213163" y="4219132"/>
                </a:lnTo>
                <a:lnTo>
                  <a:pt x="1213133" y="4218104"/>
                </a:lnTo>
                <a:lnTo>
                  <a:pt x="1213903" y="4218602"/>
                </a:lnTo>
                <a:close/>
                <a:moveTo>
                  <a:pt x="3784051" y="4210766"/>
                </a:moveTo>
                <a:cubicBezTo>
                  <a:pt x="3788997" y="4208913"/>
                  <a:pt x="3786524" y="4216331"/>
                  <a:pt x="3776632" y="4216332"/>
                </a:cubicBezTo>
                <a:cubicBezTo>
                  <a:pt x="3779930" y="4213034"/>
                  <a:pt x="3782403" y="4211385"/>
                  <a:pt x="3784051" y="4210766"/>
                </a:cubicBezTo>
                <a:close/>
                <a:moveTo>
                  <a:pt x="10302330" y="4206040"/>
                </a:moveTo>
                <a:cubicBezTo>
                  <a:pt x="10310475" y="4202985"/>
                  <a:pt x="10306404" y="4215203"/>
                  <a:pt x="10290112" y="4215204"/>
                </a:cubicBezTo>
                <a:cubicBezTo>
                  <a:pt x="10295543" y="4209773"/>
                  <a:pt x="10299614" y="4207058"/>
                  <a:pt x="10302330" y="4206040"/>
                </a:cubicBezTo>
                <a:close/>
                <a:moveTo>
                  <a:pt x="4615013" y="4197577"/>
                </a:moveTo>
                <a:cubicBezTo>
                  <a:pt x="4619960" y="4195723"/>
                  <a:pt x="4617487" y="4203142"/>
                  <a:pt x="4607593" y="4203141"/>
                </a:cubicBezTo>
                <a:cubicBezTo>
                  <a:pt x="4610891" y="4199845"/>
                  <a:pt x="4613365" y="4198195"/>
                  <a:pt x="4615013" y="4197577"/>
                </a:cubicBezTo>
                <a:close/>
                <a:moveTo>
                  <a:pt x="3672912" y="4177363"/>
                </a:moveTo>
                <a:lnTo>
                  <a:pt x="3681005" y="4178412"/>
                </a:lnTo>
                <a:cubicBezTo>
                  <a:pt x="3690897" y="4180061"/>
                  <a:pt x="3704087" y="4183358"/>
                  <a:pt x="3710681" y="4189952"/>
                </a:cubicBezTo>
                <a:cubicBezTo>
                  <a:pt x="3710681" y="4189952"/>
                  <a:pt x="3688424" y="4182533"/>
                  <a:pt x="3677295" y="4178823"/>
                </a:cubicBezTo>
                <a:close/>
                <a:moveTo>
                  <a:pt x="2813771" y="4176763"/>
                </a:moveTo>
                <a:cubicBezTo>
                  <a:pt x="2813771" y="4176763"/>
                  <a:pt x="2853340" y="4203141"/>
                  <a:pt x="2866529" y="4216331"/>
                </a:cubicBezTo>
                <a:cubicBezTo>
                  <a:pt x="2866529" y="4203142"/>
                  <a:pt x="2906100" y="4229523"/>
                  <a:pt x="2892908" y="4229523"/>
                </a:cubicBezTo>
                <a:cubicBezTo>
                  <a:pt x="2879719" y="4242713"/>
                  <a:pt x="2813770" y="4189952"/>
                  <a:pt x="2813771" y="4176763"/>
                </a:cubicBezTo>
                <a:close/>
                <a:moveTo>
                  <a:pt x="4554835" y="4176762"/>
                </a:moveTo>
                <a:cubicBezTo>
                  <a:pt x="4541644" y="4189952"/>
                  <a:pt x="4541645" y="4176763"/>
                  <a:pt x="4554835" y="4176762"/>
                </a:cubicBezTo>
                <a:close/>
                <a:moveTo>
                  <a:pt x="4554835" y="4176762"/>
                </a:moveTo>
                <a:cubicBezTo>
                  <a:pt x="4568024" y="4176763"/>
                  <a:pt x="4568023" y="4189953"/>
                  <a:pt x="4554835" y="4176762"/>
                </a:cubicBezTo>
                <a:close/>
                <a:moveTo>
                  <a:pt x="3671113" y="4176762"/>
                </a:moveTo>
                <a:lnTo>
                  <a:pt x="3672912" y="4177363"/>
                </a:lnTo>
                <a:lnTo>
                  <a:pt x="3669876" y="4176969"/>
                </a:lnTo>
                <a:cubicBezTo>
                  <a:pt x="3667815" y="4176763"/>
                  <a:pt x="3667815" y="4176763"/>
                  <a:pt x="3671113" y="4176762"/>
                </a:cubicBezTo>
                <a:close/>
                <a:moveTo>
                  <a:pt x="5187949" y="4150382"/>
                </a:moveTo>
                <a:cubicBezTo>
                  <a:pt x="5187949" y="4150382"/>
                  <a:pt x="5161571" y="4163571"/>
                  <a:pt x="5148380" y="4176763"/>
                </a:cubicBezTo>
                <a:cubicBezTo>
                  <a:pt x="5148380" y="4176763"/>
                  <a:pt x="5174760" y="4150383"/>
                  <a:pt x="5187949" y="4150382"/>
                </a:cubicBezTo>
                <a:close/>
                <a:moveTo>
                  <a:pt x="6355009" y="4147529"/>
                </a:moveTo>
                <a:cubicBezTo>
                  <a:pt x="6313727" y="4153766"/>
                  <a:pt x="6382631" y="4236926"/>
                  <a:pt x="6401641" y="4236926"/>
                </a:cubicBezTo>
                <a:cubicBezTo>
                  <a:pt x="6423363" y="4258648"/>
                  <a:pt x="6401641" y="4150032"/>
                  <a:pt x="6379914" y="4150033"/>
                </a:cubicBezTo>
                <a:cubicBezTo>
                  <a:pt x="6369054" y="4147318"/>
                  <a:pt x="6360908" y="4146638"/>
                  <a:pt x="6355009" y="4147529"/>
                </a:cubicBezTo>
                <a:close/>
                <a:moveTo>
                  <a:pt x="4494426" y="4127343"/>
                </a:moveTo>
                <a:lnTo>
                  <a:pt x="4495893" y="4128124"/>
                </a:lnTo>
                <a:cubicBezTo>
                  <a:pt x="4499603" y="4135545"/>
                  <a:pt x="4462507" y="4150383"/>
                  <a:pt x="4462507" y="4150383"/>
                </a:cubicBezTo>
                <a:cubicBezTo>
                  <a:pt x="4449315" y="4150382"/>
                  <a:pt x="4436125" y="4150383"/>
                  <a:pt x="4409746" y="4150382"/>
                </a:cubicBezTo>
                <a:cubicBezTo>
                  <a:pt x="4370177" y="4150382"/>
                  <a:pt x="4330606" y="4176763"/>
                  <a:pt x="4291038" y="4176763"/>
                </a:cubicBezTo>
                <a:cubicBezTo>
                  <a:pt x="4264658" y="4176762"/>
                  <a:pt x="4093189" y="4203142"/>
                  <a:pt x="4079999" y="4176762"/>
                </a:cubicBezTo>
                <a:cubicBezTo>
                  <a:pt x="4079999" y="4173465"/>
                  <a:pt x="4085770" y="4170992"/>
                  <a:pt x="4094427" y="4169137"/>
                </a:cubicBezTo>
                <a:lnTo>
                  <a:pt x="4108270" y="4167428"/>
                </a:lnTo>
                <a:lnTo>
                  <a:pt x="4184282" y="4168930"/>
                </a:lnTo>
                <a:cubicBezTo>
                  <a:pt x="4219318" y="4168518"/>
                  <a:pt x="4254765" y="4166870"/>
                  <a:pt x="4291038" y="4163571"/>
                </a:cubicBezTo>
                <a:cubicBezTo>
                  <a:pt x="4327310" y="4160275"/>
                  <a:pt x="4363377" y="4155329"/>
                  <a:pt x="4399159" y="4148836"/>
                </a:cubicBezTo>
                <a:close/>
                <a:moveTo>
                  <a:pt x="3532206" y="4120500"/>
                </a:moveTo>
                <a:cubicBezTo>
                  <a:pt x="3543335" y="4122355"/>
                  <a:pt x="3565593" y="4137192"/>
                  <a:pt x="3565593" y="4137192"/>
                </a:cubicBezTo>
                <a:cubicBezTo>
                  <a:pt x="3565593" y="4137192"/>
                  <a:pt x="3526023" y="4137192"/>
                  <a:pt x="3526023" y="4124004"/>
                </a:cubicBezTo>
                <a:cubicBezTo>
                  <a:pt x="3526023" y="4120705"/>
                  <a:pt x="3528496" y="4119882"/>
                  <a:pt x="3532206" y="4120500"/>
                </a:cubicBezTo>
                <a:close/>
                <a:moveTo>
                  <a:pt x="611894" y="4114504"/>
                </a:moveTo>
                <a:lnTo>
                  <a:pt x="610281" y="4116928"/>
                </a:lnTo>
                <a:lnTo>
                  <a:pt x="614384" y="4117054"/>
                </a:lnTo>
                <a:close/>
                <a:moveTo>
                  <a:pt x="3230900" y="4095975"/>
                </a:moveTo>
                <a:cubicBezTo>
                  <a:pt x="3242441" y="4097624"/>
                  <a:pt x="3255631" y="4104218"/>
                  <a:pt x="3262226" y="4110814"/>
                </a:cubicBezTo>
                <a:cubicBezTo>
                  <a:pt x="3328175" y="4124003"/>
                  <a:pt x="3367746" y="4150382"/>
                  <a:pt x="3407314" y="4189953"/>
                </a:cubicBezTo>
                <a:cubicBezTo>
                  <a:pt x="3420506" y="4176763"/>
                  <a:pt x="3460074" y="4216331"/>
                  <a:pt x="3446884" y="4229522"/>
                </a:cubicBezTo>
                <a:cubicBezTo>
                  <a:pt x="3433694" y="4242712"/>
                  <a:pt x="3394125" y="4216332"/>
                  <a:pt x="3380935" y="4216332"/>
                </a:cubicBezTo>
                <a:cubicBezTo>
                  <a:pt x="3341365" y="4203142"/>
                  <a:pt x="3301795" y="4176763"/>
                  <a:pt x="3262226" y="4150382"/>
                </a:cubicBezTo>
                <a:cubicBezTo>
                  <a:pt x="3249034" y="4150382"/>
                  <a:pt x="3209467" y="4124003"/>
                  <a:pt x="3209467" y="4110814"/>
                </a:cubicBezTo>
                <a:cubicBezTo>
                  <a:pt x="3209467" y="4097623"/>
                  <a:pt x="3219359" y="4094325"/>
                  <a:pt x="3230900" y="4095975"/>
                </a:cubicBezTo>
                <a:close/>
                <a:moveTo>
                  <a:pt x="709501" y="4092169"/>
                </a:moveTo>
                <a:cubicBezTo>
                  <a:pt x="707534" y="4094339"/>
                  <a:pt x="703514" y="4097382"/>
                  <a:pt x="704046" y="4098493"/>
                </a:cubicBezTo>
                <a:cubicBezTo>
                  <a:pt x="705692" y="4101992"/>
                  <a:pt x="709061" y="4104724"/>
                  <a:pt x="711748" y="4107760"/>
                </a:cubicBezTo>
                <a:cubicBezTo>
                  <a:pt x="713698" y="4105687"/>
                  <a:pt x="715637" y="4103571"/>
                  <a:pt x="718571" y="4100414"/>
                </a:cubicBezTo>
                <a:cubicBezTo>
                  <a:pt x="715629" y="4097732"/>
                  <a:pt x="712566" y="4094950"/>
                  <a:pt x="709501" y="4092169"/>
                </a:cubicBezTo>
                <a:close/>
                <a:moveTo>
                  <a:pt x="4617174" y="4089223"/>
                </a:moveTo>
                <a:lnTo>
                  <a:pt x="4617487" y="4089379"/>
                </a:lnTo>
                <a:lnTo>
                  <a:pt x="4615615" y="4089846"/>
                </a:lnTo>
                <a:close/>
                <a:moveTo>
                  <a:pt x="606290" y="4086183"/>
                </a:moveTo>
                <a:cubicBezTo>
                  <a:pt x="604748" y="4086942"/>
                  <a:pt x="603260" y="4087728"/>
                  <a:pt x="601759" y="4088472"/>
                </a:cubicBezTo>
                <a:cubicBezTo>
                  <a:pt x="602210" y="4091070"/>
                  <a:pt x="602702" y="4093655"/>
                  <a:pt x="603165" y="4096293"/>
                </a:cubicBezTo>
                <a:cubicBezTo>
                  <a:pt x="604759" y="4095701"/>
                  <a:pt x="607720" y="4094955"/>
                  <a:pt x="607714" y="4094500"/>
                </a:cubicBezTo>
                <a:cubicBezTo>
                  <a:pt x="607612" y="4091703"/>
                  <a:pt x="606835" y="4088934"/>
                  <a:pt x="606290" y="4086183"/>
                </a:cubicBezTo>
                <a:close/>
                <a:moveTo>
                  <a:pt x="3404421" y="4065775"/>
                </a:moveTo>
                <a:lnTo>
                  <a:pt x="3405666" y="4066297"/>
                </a:lnTo>
                <a:cubicBezTo>
                  <a:pt x="3423802" y="4074541"/>
                  <a:pt x="3440290" y="4084433"/>
                  <a:pt x="3446884" y="4097623"/>
                </a:cubicBezTo>
                <a:close/>
                <a:moveTo>
                  <a:pt x="10333556" y="4041416"/>
                </a:moveTo>
                <a:cubicBezTo>
                  <a:pt x="10377004" y="4063139"/>
                  <a:pt x="10290111" y="4150032"/>
                  <a:pt x="10268385" y="4171756"/>
                </a:cubicBezTo>
                <a:cubicBezTo>
                  <a:pt x="10203217" y="4171755"/>
                  <a:pt x="10268385" y="4106588"/>
                  <a:pt x="10290112" y="4106587"/>
                </a:cubicBezTo>
                <a:cubicBezTo>
                  <a:pt x="10290112" y="4106587"/>
                  <a:pt x="10333556" y="4041416"/>
                  <a:pt x="10333556" y="4041416"/>
                </a:cubicBezTo>
                <a:close/>
                <a:moveTo>
                  <a:pt x="1181671" y="4041371"/>
                </a:moveTo>
                <a:lnTo>
                  <a:pt x="1181698" y="4041375"/>
                </a:lnTo>
                <a:lnTo>
                  <a:pt x="1181700" y="4041430"/>
                </a:lnTo>
                <a:close/>
                <a:moveTo>
                  <a:pt x="1181691" y="4041122"/>
                </a:moveTo>
                <a:lnTo>
                  <a:pt x="1181825" y="4041392"/>
                </a:lnTo>
                <a:lnTo>
                  <a:pt x="1181698" y="4041375"/>
                </a:lnTo>
                <a:close/>
                <a:moveTo>
                  <a:pt x="1180949" y="4039622"/>
                </a:moveTo>
                <a:lnTo>
                  <a:pt x="1181665" y="4040223"/>
                </a:lnTo>
                <a:lnTo>
                  <a:pt x="1181691" y="4041122"/>
                </a:lnTo>
                <a:close/>
                <a:moveTo>
                  <a:pt x="1180775" y="4039563"/>
                </a:moveTo>
                <a:lnTo>
                  <a:pt x="1181671" y="4041371"/>
                </a:lnTo>
                <a:lnTo>
                  <a:pt x="1180321" y="4041198"/>
                </a:lnTo>
                <a:close/>
                <a:moveTo>
                  <a:pt x="1180702" y="4039416"/>
                </a:moveTo>
                <a:lnTo>
                  <a:pt x="1180794" y="4039493"/>
                </a:lnTo>
                <a:lnTo>
                  <a:pt x="1180775" y="4039563"/>
                </a:lnTo>
                <a:close/>
                <a:moveTo>
                  <a:pt x="1180827" y="4039377"/>
                </a:moveTo>
                <a:lnTo>
                  <a:pt x="1180949" y="4039622"/>
                </a:lnTo>
                <a:lnTo>
                  <a:pt x="1180794" y="4039493"/>
                </a:lnTo>
                <a:close/>
                <a:moveTo>
                  <a:pt x="835371" y="4036132"/>
                </a:moveTo>
                <a:cubicBezTo>
                  <a:pt x="833064" y="4056986"/>
                  <a:pt x="839122" y="4075852"/>
                  <a:pt x="845693" y="4075844"/>
                </a:cubicBezTo>
                <a:cubicBezTo>
                  <a:pt x="847057" y="4075826"/>
                  <a:pt x="848590" y="4074021"/>
                  <a:pt x="851949" y="4071780"/>
                </a:cubicBezTo>
                <a:cubicBezTo>
                  <a:pt x="847291" y="4061740"/>
                  <a:pt x="842431" y="4051353"/>
                  <a:pt x="835371" y="4036132"/>
                </a:cubicBezTo>
                <a:close/>
                <a:moveTo>
                  <a:pt x="3196277" y="4018484"/>
                </a:moveTo>
                <a:cubicBezTo>
                  <a:pt x="3209467" y="4018483"/>
                  <a:pt x="3209467" y="4018483"/>
                  <a:pt x="3209467" y="4031674"/>
                </a:cubicBezTo>
                <a:cubicBezTo>
                  <a:pt x="3209467" y="4044862"/>
                  <a:pt x="3183086" y="4018483"/>
                  <a:pt x="3196277" y="4018484"/>
                </a:cubicBezTo>
                <a:close/>
                <a:moveTo>
                  <a:pt x="2650752" y="4006117"/>
                </a:moveTo>
                <a:cubicBezTo>
                  <a:pt x="2658789" y="4001171"/>
                  <a:pt x="2698358" y="4048161"/>
                  <a:pt x="2708250" y="4058053"/>
                </a:cubicBezTo>
                <a:cubicBezTo>
                  <a:pt x="2695061" y="4084432"/>
                  <a:pt x="2668680" y="4044862"/>
                  <a:pt x="2655490" y="4031674"/>
                </a:cubicBezTo>
                <a:cubicBezTo>
                  <a:pt x="2648896" y="4015185"/>
                  <a:pt x="2648070" y="4007766"/>
                  <a:pt x="2650752" y="4006117"/>
                </a:cubicBezTo>
                <a:close/>
                <a:moveTo>
                  <a:pt x="4963721" y="3992105"/>
                </a:moveTo>
                <a:cubicBezTo>
                  <a:pt x="4990102" y="4005295"/>
                  <a:pt x="4937342" y="4044863"/>
                  <a:pt x="4924153" y="4044862"/>
                </a:cubicBezTo>
                <a:cubicBezTo>
                  <a:pt x="4897772" y="4058053"/>
                  <a:pt x="4871394" y="4071244"/>
                  <a:pt x="4845012" y="4084433"/>
                </a:cubicBezTo>
                <a:cubicBezTo>
                  <a:pt x="4831823" y="4097623"/>
                  <a:pt x="4792253" y="4110813"/>
                  <a:pt x="4805444" y="4097623"/>
                </a:cubicBezTo>
                <a:cubicBezTo>
                  <a:pt x="4818632" y="4071243"/>
                  <a:pt x="4858202" y="4058053"/>
                  <a:pt x="4884581" y="4044862"/>
                </a:cubicBezTo>
                <a:cubicBezTo>
                  <a:pt x="4897772" y="4031673"/>
                  <a:pt x="4950531" y="3992104"/>
                  <a:pt x="4963721" y="3992105"/>
                </a:cubicBezTo>
                <a:close/>
                <a:moveTo>
                  <a:pt x="2747821" y="3992104"/>
                </a:moveTo>
                <a:cubicBezTo>
                  <a:pt x="2734631" y="3992105"/>
                  <a:pt x="2787389" y="4031674"/>
                  <a:pt x="2787389" y="4031674"/>
                </a:cubicBezTo>
                <a:cubicBezTo>
                  <a:pt x="2787389" y="4044862"/>
                  <a:pt x="2774199" y="3978913"/>
                  <a:pt x="2747821" y="3992104"/>
                </a:cubicBezTo>
                <a:close/>
                <a:moveTo>
                  <a:pt x="417323" y="3983086"/>
                </a:moveTo>
                <a:lnTo>
                  <a:pt x="418406" y="3984146"/>
                </a:lnTo>
                <a:lnTo>
                  <a:pt x="418329" y="3984565"/>
                </a:lnTo>
                <a:close/>
                <a:moveTo>
                  <a:pt x="4910962" y="3978913"/>
                </a:moveTo>
                <a:cubicBezTo>
                  <a:pt x="4924153" y="3992104"/>
                  <a:pt x="4739496" y="4058054"/>
                  <a:pt x="4726303" y="4071244"/>
                </a:cubicBezTo>
                <a:cubicBezTo>
                  <a:pt x="4713114" y="4071244"/>
                  <a:pt x="4699924" y="4084432"/>
                  <a:pt x="4686735" y="4084432"/>
                </a:cubicBezTo>
                <a:cubicBezTo>
                  <a:pt x="4673544" y="4084432"/>
                  <a:pt x="4726303" y="4058053"/>
                  <a:pt x="4726303" y="4044862"/>
                </a:cubicBezTo>
                <a:cubicBezTo>
                  <a:pt x="4752684" y="4031673"/>
                  <a:pt x="4765874" y="4018483"/>
                  <a:pt x="4792253" y="4018483"/>
                </a:cubicBezTo>
                <a:cubicBezTo>
                  <a:pt x="4805444" y="4018484"/>
                  <a:pt x="4910961" y="3965723"/>
                  <a:pt x="4910962" y="3978913"/>
                </a:cubicBezTo>
                <a:close/>
                <a:moveTo>
                  <a:pt x="412726" y="3962794"/>
                </a:moveTo>
                <a:lnTo>
                  <a:pt x="411129" y="3973987"/>
                </a:lnTo>
                <a:lnTo>
                  <a:pt x="417323" y="3983086"/>
                </a:lnTo>
                <a:lnTo>
                  <a:pt x="417051" y="3982821"/>
                </a:lnTo>
                <a:lnTo>
                  <a:pt x="418329" y="3984565"/>
                </a:lnTo>
                <a:lnTo>
                  <a:pt x="417064" y="3982862"/>
                </a:lnTo>
                <a:cubicBezTo>
                  <a:pt x="414760" y="3990204"/>
                  <a:pt x="412509" y="3997575"/>
                  <a:pt x="409416" y="4007355"/>
                </a:cubicBezTo>
                <a:cubicBezTo>
                  <a:pt x="393599" y="3988084"/>
                  <a:pt x="393432" y="3988136"/>
                  <a:pt x="393997" y="3963037"/>
                </a:cubicBezTo>
                <a:close/>
                <a:moveTo>
                  <a:pt x="412955" y="3961193"/>
                </a:moveTo>
                <a:lnTo>
                  <a:pt x="413082" y="3961339"/>
                </a:lnTo>
                <a:lnTo>
                  <a:pt x="414147" y="3962775"/>
                </a:lnTo>
                <a:lnTo>
                  <a:pt x="412726" y="3962794"/>
                </a:lnTo>
                <a:close/>
                <a:moveTo>
                  <a:pt x="2613860" y="3960366"/>
                </a:moveTo>
                <a:cubicBezTo>
                  <a:pt x="2615095" y="3960778"/>
                  <a:pt x="2615920" y="3962426"/>
                  <a:pt x="2615920" y="3965724"/>
                </a:cubicBezTo>
                <a:cubicBezTo>
                  <a:pt x="2615920" y="3978913"/>
                  <a:pt x="2615920" y="3992105"/>
                  <a:pt x="2602731" y="3978914"/>
                </a:cubicBezTo>
                <a:cubicBezTo>
                  <a:pt x="2602731" y="3969021"/>
                  <a:pt x="2610150" y="3959129"/>
                  <a:pt x="2613860" y="3960366"/>
                </a:cubicBezTo>
                <a:close/>
                <a:moveTo>
                  <a:pt x="5042862" y="3952534"/>
                </a:moveTo>
                <a:cubicBezTo>
                  <a:pt x="5016480" y="3965723"/>
                  <a:pt x="5016481" y="3952535"/>
                  <a:pt x="5042862" y="3952534"/>
                </a:cubicBezTo>
                <a:close/>
                <a:moveTo>
                  <a:pt x="6119238" y="3932801"/>
                </a:moveTo>
                <a:cubicBezTo>
                  <a:pt x="6097512" y="3954522"/>
                  <a:pt x="6119238" y="3954523"/>
                  <a:pt x="6119238" y="3932801"/>
                </a:cubicBezTo>
                <a:close/>
                <a:moveTo>
                  <a:pt x="1203766" y="3916739"/>
                </a:moveTo>
                <a:lnTo>
                  <a:pt x="1204804" y="3917617"/>
                </a:lnTo>
                <a:lnTo>
                  <a:pt x="1204558" y="3917952"/>
                </a:lnTo>
                <a:cubicBezTo>
                  <a:pt x="1204651" y="3918105"/>
                  <a:pt x="1203685" y="3916629"/>
                  <a:pt x="1203766" y="3916739"/>
                </a:cubicBezTo>
                <a:close/>
                <a:moveTo>
                  <a:pt x="1203560" y="3916668"/>
                </a:moveTo>
                <a:cubicBezTo>
                  <a:pt x="1203560" y="3916668"/>
                  <a:pt x="1204568" y="3918131"/>
                  <a:pt x="1204433" y="3917991"/>
                </a:cubicBezTo>
                <a:lnTo>
                  <a:pt x="1203267" y="3917524"/>
                </a:lnTo>
                <a:close/>
                <a:moveTo>
                  <a:pt x="1157588" y="3899193"/>
                </a:moveTo>
                <a:lnTo>
                  <a:pt x="1203267" y="3917524"/>
                </a:lnTo>
                <a:lnTo>
                  <a:pt x="1200323" y="3926128"/>
                </a:lnTo>
                <a:cubicBezTo>
                  <a:pt x="1209311" y="3979769"/>
                  <a:pt x="1216747" y="4033989"/>
                  <a:pt x="1260135" y="4080163"/>
                </a:cubicBezTo>
                <a:cubicBezTo>
                  <a:pt x="1262546" y="4063704"/>
                  <a:pt x="1264441" y="4050694"/>
                  <a:pt x="1267345" y="4030429"/>
                </a:cubicBezTo>
                <a:cubicBezTo>
                  <a:pt x="1275387" y="4039909"/>
                  <a:pt x="1280679" y="4043679"/>
                  <a:pt x="1282411" y="4048613"/>
                </a:cubicBezTo>
                <a:cubicBezTo>
                  <a:pt x="1290398" y="4071439"/>
                  <a:pt x="1298894" y="4094286"/>
                  <a:pt x="1304321" y="4117825"/>
                </a:cubicBezTo>
                <a:cubicBezTo>
                  <a:pt x="1310784" y="4145830"/>
                  <a:pt x="1315751" y="4174443"/>
                  <a:pt x="1318068" y="4203201"/>
                </a:cubicBezTo>
                <a:cubicBezTo>
                  <a:pt x="1318632" y="4210374"/>
                  <a:pt x="1306507" y="4219155"/>
                  <a:pt x="1295799" y="4232878"/>
                </a:cubicBezTo>
                <a:cubicBezTo>
                  <a:pt x="1297495" y="4240608"/>
                  <a:pt x="1299075" y="4254946"/>
                  <a:pt x="1303940" y="4268116"/>
                </a:cubicBezTo>
                <a:cubicBezTo>
                  <a:pt x="1309975" y="4284433"/>
                  <a:pt x="1324930" y="4299503"/>
                  <a:pt x="1324577" y="4315682"/>
                </a:cubicBezTo>
                <a:cubicBezTo>
                  <a:pt x="1324137" y="4335218"/>
                  <a:pt x="1332266" y="4349190"/>
                  <a:pt x="1340159" y="4364879"/>
                </a:cubicBezTo>
                <a:cubicBezTo>
                  <a:pt x="1345149" y="4374815"/>
                  <a:pt x="1347313" y="4386506"/>
                  <a:pt x="1347998" y="4397702"/>
                </a:cubicBezTo>
                <a:cubicBezTo>
                  <a:pt x="1348255" y="4401866"/>
                  <a:pt x="1340619" y="4406910"/>
                  <a:pt x="1335137" y="4413150"/>
                </a:cubicBezTo>
                <a:cubicBezTo>
                  <a:pt x="1308067" y="4383626"/>
                  <a:pt x="1308460" y="4347946"/>
                  <a:pt x="1296264" y="4316947"/>
                </a:cubicBezTo>
                <a:cubicBezTo>
                  <a:pt x="1288314" y="4296711"/>
                  <a:pt x="1281581" y="4275991"/>
                  <a:pt x="1273886" y="4255641"/>
                </a:cubicBezTo>
                <a:lnTo>
                  <a:pt x="1245853" y="4196805"/>
                </a:lnTo>
                <a:lnTo>
                  <a:pt x="1245860" y="4196520"/>
                </a:lnTo>
                <a:cubicBezTo>
                  <a:pt x="1243658" y="4192556"/>
                  <a:pt x="1241426" y="4188647"/>
                  <a:pt x="1239236" y="4184723"/>
                </a:cubicBezTo>
                <a:lnTo>
                  <a:pt x="1239025" y="4184401"/>
                </a:lnTo>
                <a:lnTo>
                  <a:pt x="1224662" y="4123542"/>
                </a:lnTo>
                <a:cubicBezTo>
                  <a:pt x="1218061" y="4103641"/>
                  <a:pt x="1210517" y="4084009"/>
                  <a:pt x="1204555" y="4063925"/>
                </a:cubicBezTo>
                <a:cubicBezTo>
                  <a:pt x="1203104" y="4059086"/>
                  <a:pt x="1199192" y="4054985"/>
                  <a:pt x="1194617" y="4051080"/>
                </a:cubicBezTo>
                <a:lnTo>
                  <a:pt x="1181665" y="4040223"/>
                </a:lnTo>
                <a:lnTo>
                  <a:pt x="1180617" y="4004250"/>
                </a:lnTo>
                <a:cubicBezTo>
                  <a:pt x="1171360" y="3983924"/>
                  <a:pt x="1164063" y="3962570"/>
                  <a:pt x="1158479" y="3940998"/>
                </a:cubicBezTo>
                <a:cubicBezTo>
                  <a:pt x="1155489" y="3929294"/>
                  <a:pt x="1157758" y="3916165"/>
                  <a:pt x="1157588" y="3899193"/>
                </a:cubicBezTo>
                <a:close/>
                <a:moveTo>
                  <a:pt x="820392" y="3898560"/>
                </a:moveTo>
                <a:cubicBezTo>
                  <a:pt x="817397" y="3920861"/>
                  <a:pt x="821751" y="3928624"/>
                  <a:pt x="829791" y="3931120"/>
                </a:cubicBezTo>
                <a:cubicBezTo>
                  <a:pt x="828130" y="3925389"/>
                  <a:pt x="825585" y="3916556"/>
                  <a:pt x="820392" y="3898560"/>
                </a:cubicBezTo>
                <a:close/>
                <a:moveTo>
                  <a:pt x="1226790" y="3887828"/>
                </a:moveTo>
                <a:lnTo>
                  <a:pt x="1223603" y="3901126"/>
                </a:lnTo>
                <a:cubicBezTo>
                  <a:pt x="1224828" y="3905244"/>
                  <a:pt x="1228183" y="3908733"/>
                  <a:pt x="1232988" y="3911537"/>
                </a:cubicBezTo>
                <a:cubicBezTo>
                  <a:pt x="1239751" y="3915485"/>
                  <a:pt x="1248218" y="3917300"/>
                  <a:pt x="1257512" y="3920591"/>
                </a:cubicBezTo>
                <a:cubicBezTo>
                  <a:pt x="1244686" y="3934111"/>
                  <a:pt x="1233348" y="3940455"/>
                  <a:pt x="1219048" y="3929652"/>
                </a:cubicBezTo>
                <a:lnTo>
                  <a:pt x="1204804" y="3917617"/>
                </a:lnTo>
                <a:close/>
                <a:moveTo>
                  <a:pt x="1227297" y="3886967"/>
                </a:moveTo>
                <a:lnTo>
                  <a:pt x="1227634" y="3887064"/>
                </a:lnTo>
                <a:lnTo>
                  <a:pt x="1227353" y="3887065"/>
                </a:lnTo>
                <a:lnTo>
                  <a:pt x="1227358" y="3887059"/>
                </a:lnTo>
                <a:lnTo>
                  <a:pt x="1227196" y="3887006"/>
                </a:lnTo>
                <a:close/>
                <a:moveTo>
                  <a:pt x="1227002" y="3886942"/>
                </a:moveTo>
                <a:lnTo>
                  <a:pt x="1227196" y="3887006"/>
                </a:lnTo>
                <a:lnTo>
                  <a:pt x="1227041" y="3887067"/>
                </a:lnTo>
                <a:lnTo>
                  <a:pt x="1227353" y="3887065"/>
                </a:lnTo>
                <a:lnTo>
                  <a:pt x="1226790" y="3887828"/>
                </a:lnTo>
                <a:close/>
                <a:moveTo>
                  <a:pt x="3090759" y="3833826"/>
                </a:moveTo>
                <a:cubicBezTo>
                  <a:pt x="3100650" y="3837123"/>
                  <a:pt x="3112192" y="3842893"/>
                  <a:pt x="3124351" y="3850107"/>
                </a:cubicBezTo>
                <a:lnTo>
                  <a:pt x="3145150" y="3864011"/>
                </a:lnTo>
                <a:lnTo>
                  <a:pt x="3172164" y="3885553"/>
                </a:lnTo>
                <a:lnTo>
                  <a:pt x="3195267" y="3901495"/>
                </a:lnTo>
                <a:lnTo>
                  <a:pt x="3196483" y="3902453"/>
                </a:lnTo>
                <a:cubicBezTo>
                  <a:pt x="3206994" y="3911316"/>
                  <a:pt x="3216061" y="3919558"/>
                  <a:pt x="3222656" y="3926154"/>
                </a:cubicBezTo>
                <a:cubicBezTo>
                  <a:pt x="3262225" y="3952534"/>
                  <a:pt x="3301795" y="3978914"/>
                  <a:pt x="3341365" y="4018484"/>
                </a:cubicBezTo>
                <a:cubicBezTo>
                  <a:pt x="3354555" y="4031673"/>
                  <a:pt x="3374341" y="4044864"/>
                  <a:pt x="3394125" y="4058053"/>
                </a:cubicBezTo>
                <a:lnTo>
                  <a:pt x="3404421" y="4065775"/>
                </a:lnTo>
                <a:lnTo>
                  <a:pt x="3354554" y="4044862"/>
                </a:lnTo>
                <a:cubicBezTo>
                  <a:pt x="3314986" y="4031674"/>
                  <a:pt x="3288605" y="4031673"/>
                  <a:pt x="3262226" y="4005294"/>
                </a:cubicBezTo>
                <a:cubicBezTo>
                  <a:pt x="3222656" y="3978913"/>
                  <a:pt x="3196277" y="3952535"/>
                  <a:pt x="3156707" y="3926154"/>
                </a:cubicBezTo>
                <a:cubicBezTo>
                  <a:pt x="3143517" y="3912965"/>
                  <a:pt x="3103947" y="3833826"/>
                  <a:pt x="3090759" y="3833826"/>
                </a:cubicBezTo>
                <a:close/>
                <a:moveTo>
                  <a:pt x="5095622" y="3820635"/>
                </a:moveTo>
                <a:cubicBezTo>
                  <a:pt x="5095622" y="3820635"/>
                  <a:pt x="5042862" y="3899774"/>
                  <a:pt x="5029670" y="3886586"/>
                </a:cubicBezTo>
                <a:cubicBezTo>
                  <a:pt x="5016481" y="3873396"/>
                  <a:pt x="5082431" y="3820634"/>
                  <a:pt x="5095622" y="3820635"/>
                </a:cubicBezTo>
                <a:close/>
                <a:moveTo>
                  <a:pt x="1183100" y="3819796"/>
                </a:moveTo>
                <a:lnTo>
                  <a:pt x="1184119" y="3820552"/>
                </a:lnTo>
                <a:lnTo>
                  <a:pt x="1184212" y="3821592"/>
                </a:lnTo>
                <a:cubicBezTo>
                  <a:pt x="1183699" y="3822575"/>
                  <a:pt x="1185595" y="3824399"/>
                  <a:pt x="1183100" y="3819796"/>
                </a:cubicBezTo>
                <a:close/>
                <a:moveTo>
                  <a:pt x="2936601" y="3819192"/>
                </a:moveTo>
                <a:cubicBezTo>
                  <a:pt x="2934127" y="3817337"/>
                  <a:pt x="2932479" y="3817338"/>
                  <a:pt x="2932479" y="3820634"/>
                </a:cubicBezTo>
                <a:cubicBezTo>
                  <a:pt x="2919289" y="3833825"/>
                  <a:pt x="2932479" y="3847016"/>
                  <a:pt x="2945668" y="3860204"/>
                </a:cubicBezTo>
                <a:cubicBezTo>
                  <a:pt x="2945668" y="3860204"/>
                  <a:pt x="2972049" y="3886585"/>
                  <a:pt x="2985238" y="3873395"/>
                </a:cubicBezTo>
                <a:cubicBezTo>
                  <a:pt x="2998428" y="3860204"/>
                  <a:pt x="2972049" y="3847015"/>
                  <a:pt x="2958859" y="3847015"/>
                </a:cubicBezTo>
                <a:cubicBezTo>
                  <a:pt x="2958859" y="3847015"/>
                  <a:pt x="2944019" y="3824757"/>
                  <a:pt x="2936601" y="3819192"/>
                </a:cubicBezTo>
                <a:close/>
                <a:moveTo>
                  <a:pt x="2662085" y="3784363"/>
                </a:moveTo>
                <a:cubicBezTo>
                  <a:pt x="2665383" y="3784364"/>
                  <a:pt x="2668680" y="3787660"/>
                  <a:pt x="2668680" y="3794255"/>
                </a:cubicBezTo>
                <a:cubicBezTo>
                  <a:pt x="2668680" y="3807445"/>
                  <a:pt x="2655490" y="3807444"/>
                  <a:pt x="2655490" y="3794256"/>
                </a:cubicBezTo>
                <a:cubicBezTo>
                  <a:pt x="2655490" y="3787660"/>
                  <a:pt x="2658788" y="3784364"/>
                  <a:pt x="2662085" y="3784363"/>
                </a:cubicBezTo>
                <a:close/>
                <a:moveTo>
                  <a:pt x="1223533" y="3768412"/>
                </a:moveTo>
                <a:lnTo>
                  <a:pt x="1223618" y="3768588"/>
                </a:lnTo>
                <a:lnTo>
                  <a:pt x="1223517" y="3768538"/>
                </a:lnTo>
                <a:lnTo>
                  <a:pt x="1223512" y="3768435"/>
                </a:lnTo>
                <a:close/>
                <a:moveTo>
                  <a:pt x="1223509" y="3768395"/>
                </a:moveTo>
                <a:lnTo>
                  <a:pt x="1223512" y="3768435"/>
                </a:lnTo>
                <a:lnTo>
                  <a:pt x="1223491" y="3768455"/>
                </a:lnTo>
                <a:close/>
                <a:moveTo>
                  <a:pt x="1223507" y="3768359"/>
                </a:moveTo>
                <a:lnTo>
                  <a:pt x="1223515" y="3768375"/>
                </a:lnTo>
                <a:lnTo>
                  <a:pt x="1223509" y="3768395"/>
                </a:lnTo>
                <a:close/>
                <a:moveTo>
                  <a:pt x="10493767" y="3764445"/>
                </a:moveTo>
                <a:cubicBezTo>
                  <a:pt x="10496483" y="3764445"/>
                  <a:pt x="10496482" y="3769874"/>
                  <a:pt x="10485622" y="3780737"/>
                </a:cubicBezTo>
                <a:cubicBezTo>
                  <a:pt x="10485621" y="3769874"/>
                  <a:pt x="10491051" y="3764444"/>
                  <a:pt x="10493767" y="3764445"/>
                </a:cubicBezTo>
                <a:close/>
                <a:moveTo>
                  <a:pt x="1177695" y="3762155"/>
                </a:moveTo>
                <a:cubicBezTo>
                  <a:pt x="1189768" y="3771099"/>
                  <a:pt x="1198388" y="3777476"/>
                  <a:pt x="1208505" y="3784981"/>
                </a:cubicBezTo>
                <a:cubicBezTo>
                  <a:pt x="1211626" y="3783728"/>
                  <a:pt x="1216939" y="3782334"/>
                  <a:pt x="1221256" y="3779655"/>
                </a:cubicBezTo>
                <a:cubicBezTo>
                  <a:pt x="1223526" y="3778235"/>
                  <a:pt x="1225699" y="3776503"/>
                  <a:pt x="1226499" y="3774580"/>
                </a:cubicBezTo>
                <a:lnTo>
                  <a:pt x="1223618" y="3768588"/>
                </a:lnTo>
                <a:lnTo>
                  <a:pt x="1249581" y="3781535"/>
                </a:lnTo>
                <a:cubicBezTo>
                  <a:pt x="1254295" y="3788316"/>
                  <a:pt x="1254878" y="3796898"/>
                  <a:pt x="1250859" y="3805326"/>
                </a:cubicBezTo>
                <a:cubicBezTo>
                  <a:pt x="1239335" y="3829392"/>
                  <a:pt x="1244188" y="3851832"/>
                  <a:pt x="1241716" y="3874929"/>
                </a:cubicBezTo>
                <a:cubicBezTo>
                  <a:pt x="1241270" y="3879177"/>
                  <a:pt x="1239271" y="3881642"/>
                  <a:pt x="1236548" y="3883330"/>
                </a:cubicBezTo>
                <a:lnTo>
                  <a:pt x="1227297" y="3886967"/>
                </a:lnTo>
                <a:lnTo>
                  <a:pt x="1207748" y="3881301"/>
                </a:lnTo>
                <a:cubicBezTo>
                  <a:pt x="1202090" y="3878103"/>
                  <a:pt x="1198333" y="3872390"/>
                  <a:pt x="1192336" y="3866376"/>
                </a:cubicBezTo>
                <a:cubicBezTo>
                  <a:pt x="1201966" y="3859244"/>
                  <a:pt x="1210103" y="3853175"/>
                  <a:pt x="1218001" y="3847364"/>
                </a:cubicBezTo>
                <a:cubicBezTo>
                  <a:pt x="1217435" y="3833129"/>
                  <a:pt x="1205015" y="3832989"/>
                  <a:pt x="1193644" y="3827622"/>
                </a:cubicBezTo>
                <a:lnTo>
                  <a:pt x="1184119" y="3820552"/>
                </a:lnTo>
                <a:lnTo>
                  <a:pt x="1181715" y="3793757"/>
                </a:lnTo>
                <a:cubicBezTo>
                  <a:pt x="1177763" y="3784510"/>
                  <a:pt x="1173556" y="3774637"/>
                  <a:pt x="1177695" y="3762155"/>
                </a:cubicBezTo>
                <a:close/>
                <a:moveTo>
                  <a:pt x="1235557" y="3752799"/>
                </a:moveTo>
                <a:cubicBezTo>
                  <a:pt x="1235185" y="3754377"/>
                  <a:pt x="1235358" y="3756240"/>
                  <a:pt x="1234389" y="3757366"/>
                </a:cubicBezTo>
                <a:lnTo>
                  <a:pt x="1223533" y="3768412"/>
                </a:lnTo>
                <a:lnTo>
                  <a:pt x="1223515" y="3768375"/>
                </a:lnTo>
                <a:lnTo>
                  <a:pt x="1223535" y="3768305"/>
                </a:lnTo>
                <a:cubicBezTo>
                  <a:pt x="1225155" y="3763870"/>
                  <a:pt x="1226311" y="3759262"/>
                  <a:pt x="1228657" y="3755103"/>
                </a:cubicBezTo>
                <a:cubicBezTo>
                  <a:pt x="1229424" y="3753767"/>
                  <a:pt x="1233188" y="3753543"/>
                  <a:pt x="1235557" y="3752799"/>
                </a:cubicBezTo>
                <a:close/>
                <a:moveTo>
                  <a:pt x="2425698" y="3735932"/>
                </a:moveTo>
                <a:cubicBezTo>
                  <a:pt x="2426316" y="3736549"/>
                  <a:pt x="2427965" y="3738199"/>
                  <a:pt x="2431262" y="3741496"/>
                </a:cubicBezTo>
                <a:cubicBezTo>
                  <a:pt x="2431262" y="3741496"/>
                  <a:pt x="2423843" y="3734076"/>
                  <a:pt x="2425698" y="3735932"/>
                </a:cubicBezTo>
                <a:close/>
                <a:moveTo>
                  <a:pt x="975133" y="3732674"/>
                </a:moveTo>
                <a:cubicBezTo>
                  <a:pt x="966602" y="3753336"/>
                  <a:pt x="973386" y="3763166"/>
                  <a:pt x="988609" y="3769204"/>
                </a:cubicBezTo>
                <a:cubicBezTo>
                  <a:pt x="984850" y="3758973"/>
                  <a:pt x="981061" y="3748797"/>
                  <a:pt x="975133" y="3732674"/>
                </a:cubicBezTo>
                <a:close/>
                <a:moveTo>
                  <a:pt x="2892986" y="3724750"/>
                </a:moveTo>
                <a:cubicBezTo>
                  <a:pt x="2931038" y="3730160"/>
                  <a:pt x="3013266" y="3823933"/>
                  <a:pt x="3024808" y="3847015"/>
                </a:cubicBezTo>
                <a:cubicBezTo>
                  <a:pt x="3051188" y="3873395"/>
                  <a:pt x="3064377" y="3886586"/>
                  <a:pt x="3064377" y="3926154"/>
                </a:cubicBezTo>
                <a:cubicBezTo>
                  <a:pt x="3064377" y="3952534"/>
                  <a:pt x="3051189" y="3939345"/>
                  <a:pt x="3051188" y="3952534"/>
                </a:cubicBezTo>
                <a:cubicBezTo>
                  <a:pt x="3051189" y="3965724"/>
                  <a:pt x="3090758" y="3992104"/>
                  <a:pt x="3103947" y="4005295"/>
                </a:cubicBezTo>
                <a:cubicBezTo>
                  <a:pt x="3103947" y="4005295"/>
                  <a:pt x="3183086" y="4071244"/>
                  <a:pt x="3130328" y="4044862"/>
                </a:cubicBezTo>
                <a:cubicBezTo>
                  <a:pt x="3090758" y="4031674"/>
                  <a:pt x="3037997" y="3978913"/>
                  <a:pt x="2998428" y="3952535"/>
                </a:cubicBezTo>
                <a:cubicBezTo>
                  <a:pt x="2972049" y="3939344"/>
                  <a:pt x="2853340" y="3741496"/>
                  <a:pt x="2879719" y="3728306"/>
                </a:cubicBezTo>
                <a:cubicBezTo>
                  <a:pt x="2883016" y="3725008"/>
                  <a:pt x="2887551" y="3723977"/>
                  <a:pt x="2892986" y="3724750"/>
                </a:cubicBezTo>
                <a:close/>
                <a:moveTo>
                  <a:pt x="272199" y="3674362"/>
                </a:moveTo>
                <a:cubicBezTo>
                  <a:pt x="271608" y="3673499"/>
                  <a:pt x="266177" y="3675387"/>
                  <a:pt x="262997" y="3676020"/>
                </a:cubicBezTo>
                <a:cubicBezTo>
                  <a:pt x="264579" y="3681639"/>
                  <a:pt x="265828" y="3687363"/>
                  <a:pt x="268186" y="3692694"/>
                </a:cubicBezTo>
                <a:cubicBezTo>
                  <a:pt x="268504" y="3693416"/>
                  <a:pt x="274358" y="3691852"/>
                  <a:pt x="280558" y="3690955"/>
                </a:cubicBezTo>
                <a:cubicBezTo>
                  <a:pt x="277689" y="3684872"/>
                  <a:pt x="275529" y="3679297"/>
                  <a:pt x="272199" y="3674362"/>
                </a:cubicBezTo>
                <a:close/>
                <a:moveTo>
                  <a:pt x="1037958" y="3672099"/>
                </a:moveTo>
                <a:cubicBezTo>
                  <a:pt x="1023557" y="3685110"/>
                  <a:pt x="1010834" y="3696636"/>
                  <a:pt x="990511" y="3715066"/>
                </a:cubicBezTo>
                <a:cubicBezTo>
                  <a:pt x="1017448" y="3720030"/>
                  <a:pt x="1035702" y="3718271"/>
                  <a:pt x="1050109" y="3727669"/>
                </a:cubicBezTo>
                <a:cubicBezTo>
                  <a:pt x="1052982" y="3729551"/>
                  <a:pt x="1063729" y="3724671"/>
                  <a:pt x="1068894" y="3720768"/>
                </a:cubicBezTo>
                <a:cubicBezTo>
                  <a:pt x="1071727" y="3718600"/>
                  <a:pt x="1072158" y="3711390"/>
                  <a:pt x="1070641" y="3707576"/>
                </a:cubicBezTo>
                <a:cubicBezTo>
                  <a:pt x="1064864" y="3692957"/>
                  <a:pt x="1055060" y="3681064"/>
                  <a:pt x="1037958" y="3672099"/>
                </a:cubicBezTo>
                <a:close/>
                <a:moveTo>
                  <a:pt x="2404883" y="3662356"/>
                </a:moveTo>
                <a:cubicBezTo>
                  <a:pt x="2404883" y="3662356"/>
                  <a:pt x="2549971" y="3860204"/>
                  <a:pt x="2536782" y="3860204"/>
                </a:cubicBezTo>
                <a:cubicBezTo>
                  <a:pt x="2536782" y="3860204"/>
                  <a:pt x="2470833" y="3794256"/>
                  <a:pt x="2457644" y="3781066"/>
                </a:cubicBezTo>
                <a:cubicBezTo>
                  <a:pt x="2454346" y="3774471"/>
                  <a:pt x="2447751" y="3766226"/>
                  <a:pt x="2440125" y="3756952"/>
                </a:cubicBezTo>
                <a:lnTo>
                  <a:pt x="2428033" y="3741496"/>
                </a:lnTo>
                <a:lnTo>
                  <a:pt x="2416424" y="3726657"/>
                </a:lnTo>
                <a:cubicBezTo>
                  <a:pt x="2401585" y="3705223"/>
                  <a:pt x="2391693" y="3682141"/>
                  <a:pt x="2404883" y="3662356"/>
                </a:cubicBezTo>
                <a:close/>
                <a:moveTo>
                  <a:pt x="6199681" y="3654470"/>
                </a:moveTo>
                <a:cubicBezTo>
                  <a:pt x="6176260" y="3650396"/>
                  <a:pt x="6168114" y="3682982"/>
                  <a:pt x="6184406" y="3715569"/>
                </a:cubicBezTo>
                <a:cubicBezTo>
                  <a:pt x="6206129" y="3780736"/>
                  <a:pt x="6249577" y="3802458"/>
                  <a:pt x="6271299" y="3867630"/>
                </a:cubicBezTo>
                <a:cubicBezTo>
                  <a:pt x="6293022" y="3932800"/>
                  <a:pt x="6293022" y="3976245"/>
                  <a:pt x="6314747" y="4041417"/>
                </a:cubicBezTo>
                <a:cubicBezTo>
                  <a:pt x="6331039" y="4090296"/>
                  <a:pt x="6371771" y="4102514"/>
                  <a:pt x="6400282" y="4123897"/>
                </a:cubicBezTo>
                <a:lnTo>
                  <a:pt x="6421970" y="4148455"/>
                </a:lnTo>
                <a:lnTo>
                  <a:pt x="6422430" y="4150670"/>
                </a:lnTo>
                <a:cubicBezTo>
                  <a:pt x="6423025" y="4152748"/>
                  <a:pt x="6423363" y="4152749"/>
                  <a:pt x="6423364" y="4150033"/>
                </a:cubicBezTo>
                <a:lnTo>
                  <a:pt x="6421970" y="4148455"/>
                </a:lnTo>
                <a:lnTo>
                  <a:pt x="6419969" y="4138831"/>
                </a:lnTo>
                <a:cubicBezTo>
                  <a:pt x="6413860" y="4105228"/>
                  <a:pt x="6401641" y="4019693"/>
                  <a:pt x="6401641" y="4019693"/>
                </a:cubicBezTo>
                <a:cubicBezTo>
                  <a:pt x="6379914" y="3976245"/>
                  <a:pt x="6358193" y="3932801"/>
                  <a:pt x="6358192" y="3889352"/>
                </a:cubicBezTo>
                <a:cubicBezTo>
                  <a:pt x="6336469" y="3845907"/>
                  <a:pt x="6314748" y="3824185"/>
                  <a:pt x="6293022" y="3780736"/>
                </a:cubicBezTo>
                <a:cubicBezTo>
                  <a:pt x="6271298" y="3759013"/>
                  <a:pt x="6249577" y="3693843"/>
                  <a:pt x="6227854" y="3672121"/>
                </a:cubicBezTo>
                <a:cubicBezTo>
                  <a:pt x="6216992" y="3661258"/>
                  <a:pt x="6207488" y="3655828"/>
                  <a:pt x="6199681" y="3654470"/>
                </a:cubicBezTo>
                <a:close/>
                <a:moveTo>
                  <a:pt x="2282258" y="3643602"/>
                </a:moveTo>
                <a:cubicBezTo>
                  <a:pt x="2284525" y="3644221"/>
                  <a:pt x="2286174" y="3645870"/>
                  <a:pt x="2286174" y="3649167"/>
                </a:cubicBezTo>
                <a:cubicBezTo>
                  <a:pt x="2286174" y="3662356"/>
                  <a:pt x="2272985" y="3662357"/>
                  <a:pt x="2272985" y="3649167"/>
                </a:cubicBezTo>
                <a:cubicBezTo>
                  <a:pt x="2263091" y="3649168"/>
                  <a:pt x="2275456" y="3641747"/>
                  <a:pt x="2282258" y="3643602"/>
                </a:cubicBezTo>
                <a:close/>
                <a:moveTo>
                  <a:pt x="2751118" y="3621137"/>
                </a:moveTo>
                <a:cubicBezTo>
                  <a:pt x="2751119" y="3622787"/>
                  <a:pt x="2754415" y="3629381"/>
                  <a:pt x="2761010" y="3635976"/>
                </a:cubicBezTo>
                <a:cubicBezTo>
                  <a:pt x="2774199" y="3662356"/>
                  <a:pt x="2787389" y="3649167"/>
                  <a:pt x="2761010" y="3635976"/>
                </a:cubicBezTo>
                <a:cubicBezTo>
                  <a:pt x="2754415" y="3622786"/>
                  <a:pt x="2751118" y="3619489"/>
                  <a:pt x="2751118" y="3621137"/>
                </a:cubicBezTo>
                <a:close/>
                <a:moveTo>
                  <a:pt x="1193728" y="3616215"/>
                </a:moveTo>
                <a:cubicBezTo>
                  <a:pt x="1205108" y="3642723"/>
                  <a:pt x="1213343" y="3668665"/>
                  <a:pt x="1184656" y="3695929"/>
                </a:cubicBezTo>
                <a:cubicBezTo>
                  <a:pt x="1170817" y="3693427"/>
                  <a:pt x="1157018" y="3690912"/>
                  <a:pt x="1137646" y="3687362"/>
                </a:cubicBezTo>
                <a:cubicBezTo>
                  <a:pt x="1131184" y="3678117"/>
                  <a:pt x="1124801" y="3668983"/>
                  <a:pt x="1119762" y="3661801"/>
                </a:cubicBezTo>
                <a:cubicBezTo>
                  <a:pt x="1121139" y="3655572"/>
                  <a:pt x="1120645" y="3651528"/>
                  <a:pt x="1122708" y="3649374"/>
                </a:cubicBezTo>
                <a:cubicBezTo>
                  <a:pt x="1146071" y="3624923"/>
                  <a:pt x="1146151" y="3625034"/>
                  <a:pt x="1193728" y="3616215"/>
                </a:cubicBezTo>
                <a:close/>
                <a:moveTo>
                  <a:pt x="2369648" y="3609966"/>
                </a:moveTo>
                <a:lnTo>
                  <a:pt x="2378503" y="3622786"/>
                </a:lnTo>
                <a:cubicBezTo>
                  <a:pt x="2376855" y="3622787"/>
                  <a:pt x="2375205" y="3621344"/>
                  <a:pt x="2373608" y="3618845"/>
                </a:cubicBezTo>
                <a:close/>
                <a:moveTo>
                  <a:pt x="2700831" y="3538083"/>
                </a:moveTo>
                <a:cubicBezTo>
                  <a:pt x="2695885" y="3536227"/>
                  <a:pt x="2698358" y="3543648"/>
                  <a:pt x="2708250" y="3543648"/>
                </a:cubicBezTo>
                <a:cubicBezTo>
                  <a:pt x="2704953" y="3540350"/>
                  <a:pt x="2702480" y="3538701"/>
                  <a:pt x="2700831" y="3538083"/>
                </a:cubicBezTo>
                <a:close/>
                <a:moveTo>
                  <a:pt x="5427222" y="3538082"/>
                </a:moveTo>
                <a:cubicBezTo>
                  <a:pt x="5430314" y="3536227"/>
                  <a:pt x="5435261" y="3543648"/>
                  <a:pt x="5425367" y="3543648"/>
                </a:cubicBezTo>
                <a:cubicBezTo>
                  <a:pt x="5425367" y="3540350"/>
                  <a:pt x="5426192" y="3538701"/>
                  <a:pt x="5427222" y="3538082"/>
                </a:cubicBezTo>
                <a:close/>
                <a:moveTo>
                  <a:pt x="2484022" y="3504077"/>
                </a:moveTo>
                <a:cubicBezTo>
                  <a:pt x="2484022" y="3517267"/>
                  <a:pt x="2497213" y="3504078"/>
                  <a:pt x="2484022" y="3504077"/>
                </a:cubicBezTo>
                <a:close/>
                <a:moveTo>
                  <a:pt x="934881" y="3489151"/>
                </a:moveTo>
                <a:cubicBezTo>
                  <a:pt x="933117" y="3487605"/>
                  <a:pt x="927225" y="3489774"/>
                  <a:pt x="918779" y="3490782"/>
                </a:cubicBezTo>
                <a:cubicBezTo>
                  <a:pt x="923927" y="3496424"/>
                  <a:pt x="925875" y="3500012"/>
                  <a:pt x="929180" y="3501668"/>
                </a:cubicBezTo>
                <a:cubicBezTo>
                  <a:pt x="931337" y="3502725"/>
                  <a:pt x="935473" y="3500924"/>
                  <a:pt x="938678" y="3500375"/>
                </a:cubicBezTo>
                <a:cubicBezTo>
                  <a:pt x="937561" y="3496525"/>
                  <a:pt x="937648" y="3491569"/>
                  <a:pt x="934881" y="3489151"/>
                </a:cubicBezTo>
                <a:close/>
                <a:moveTo>
                  <a:pt x="2798519" y="3472339"/>
                </a:moveTo>
                <a:cubicBezTo>
                  <a:pt x="2799756" y="3472752"/>
                  <a:pt x="2800580" y="3474401"/>
                  <a:pt x="2800580" y="3477698"/>
                </a:cubicBezTo>
                <a:cubicBezTo>
                  <a:pt x="2800580" y="3490889"/>
                  <a:pt x="2787389" y="3517268"/>
                  <a:pt x="2787389" y="3490889"/>
                </a:cubicBezTo>
                <a:cubicBezTo>
                  <a:pt x="2787389" y="3480997"/>
                  <a:pt x="2794809" y="3471103"/>
                  <a:pt x="2798519" y="3472339"/>
                </a:cubicBezTo>
                <a:close/>
                <a:moveTo>
                  <a:pt x="5421036" y="3467446"/>
                </a:moveTo>
                <a:cubicBezTo>
                  <a:pt x="5422733" y="3468465"/>
                  <a:pt x="5424090" y="3471179"/>
                  <a:pt x="5424090" y="3476610"/>
                </a:cubicBezTo>
                <a:cubicBezTo>
                  <a:pt x="5407798" y="3476610"/>
                  <a:pt x="5415944" y="3464391"/>
                  <a:pt x="5421036" y="3467446"/>
                </a:cubicBezTo>
                <a:close/>
                <a:moveTo>
                  <a:pt x="941151" y="3425516"/>
                </a:moveTo>
                <a:cubicBezTo>
                  <a:pt x="923225" y="3452459"/>
                  <a:pt x="924778" y="3455076"/>
                  <a:pt x="964464" y="3465030"/>
                </a:cubicBezTo>
                <a:cubicBezTo>
                  <a:pt x="972912" y="3442796"/>
                  <a:pt x="958954" y="3433666"/>
                  <a:pt x="941151" y="3425516"/>
                </a:cubicBezTo>
                <a:close/>
                <a:moveTo>
                  <a:pt x="5427380" y="3407788"/>
                </a:moveTo>
                <a:lnTo>
                  <a:pt x="5425367" y="3411747"/>
                </a:lnTo>
                <a:cubicBezTo>
                  <a:pt x="5405583" y="3444724"/>
                  <a:pt x="5385798" y="3480995"/>
                  <a:pt x="5364365" y="3517267"/>
                </a:cubicBezTo>
                <a:lnTo>
                  <a:pt x="5315159" y="3590504"/>
                </a:lnTo>
                <a:lnTo>
                  <a:pt x="5337198" y="3598804"/>
                </a:lnTo>
                <a:lnTo>
                  <a:pt x="5362332" y="3612363"/>
                </a:lnTo>
                <a:lnTo>
                  <a:pt x="5373845" y="3597232"/>
                </a:lnTo>
                <a:cubicBezTo>
                  <a:pt x="5378380" y="3591461"/>
                  <a:pt x="5382502" y="3586514"/>
                  <a:pt x="5385798" y="3583216"/>
                </a:cubicBezTo>
                <a:cubicBezTo>
                  <a:pt x="5385798" y="3583216"/>
                  <a:pt x="5383325" y="3587338"/>
                  <a:pt x="5379617" y="3593727"/>
                </a:cubicBezTo>
                <a:lnTo>
                  <a:pt x="5367524" y="3615163"/>
                </a:lnTo>
                <a:lnTo>
                  <a:pt x="5414586" y="3640553"/>
                </a:lnTo>
                <a:cubicBezTo>
                  <a:pt x="5437668" y="3654471"/>
                  <a:pt x="5456677" y="3666689"/>
                  <a:pt x="5467539" y="3672120"/>
                </a:cubicBezTo>
                <a:cubicBezTo>
                  <a:pt x="5684771" y="3802458"/>
                  <a:pt x="5445813" y="3563503"/>
                  <a:pt x="5467539" y="3520055"/>
                </a:cubicBezTo>
                <a:cubicBezTo>
                  <a:pt x="5489260" y="3498334"/>
                  <a:pt x="5532707" y="3606949"/>
                  <a:pt x="5554431" y="3606950"/>
                </a:cubicBezTo>
                <a:cubicBezTo>
                  <a:pt x="5597877" y="3606949"/>
                  <a:pt x="5576155" y="3563503"/>
                  <a:pt x="5554432" y="3541782"/>
                </a:cubicBezTo>
                <a:cubicBezTo>
                  <a:pt x="5532707" y="3520055"/>
                  <a:pt x="5489260" y="3498334"/>
                  <a:pt x="5467539" y="3476611"/>
                </a:cubicBezTo>
                <a:cubicBezTo>
                  <a:pt x="5462108" y="3471179"/>
                  <a:pt x="5456675" y="3463033"/>
                  <a:pt x="5451245" y="3453529"/>
                </a:cubicBezTo>
                <a:lnTo>
                  <a:pt x="5436177" y="3424651"/>
                </a:lnTo>
                <a:lnTo>
                  <a:pt x="5412178" y="3451318"/>
                </a:lnTo>
                <a:cubicBezTo>
                  <a:pt x="5412178" y="3464507"/>
                  <a:pt x="5359417" y="3556838"/>
                  <a:pt x="5346229" y="3556837"/>
                </a:cubicBezTo>
                <a:cubicBezTo>
                  <a:pt x="5346229" y="3556837"/>
                  <a:pt x="5385799" y="3477698"/>
                  <a:pt x="5398987" y="3464507"/>
                </a:cubicBezTo>
                <a:lnTo>
                  <a:pt x="5433861" y="3420210"/>
                </a:lnTo>
                <a:close/>
                <a:moveTo>
                  <a:pt x="5510984" y="3367995"/>
                </a:moveTo>
                <a:cubicBezTo>
                  <a:pt x="5467538" y="3367994"/>
                  <a:pt x="5532707" y="3454887"/>
                  <a:pt x="5532707" y="3454887"/>
                </a:cubicBezTo>
                <a:cubicBezTo>
                  <a:pt x="5554432" y="3476611"/>
                  <a:pt x="5532706" y="3367994"/>
                  <a:pt x="5510984" y="3367995"/>
                </a:cubicBezTo>
                <a:close/>
                <a:moveTo>
                  <a:pt x="2620790" y="3358524"/>
                </a:moveTo>
                <a:cubicBezTo>
                  <a:pt x="2619219" y="3357339"/>
                  <a:pt x="2617569" y="3357340"/>
                  <a:pt x="2615920" y="3358988"/>
                </a:cubicBezTo>
                <a:cubicBezTo>
                  <a:pt x="2602730" y="3372179"/>
                  <a:pt x="2615920" y="3385368"/>
                  <a:pt x="2615920" y="3398559"/>
                </a:cubicBezTo>
                <a:cubicBezTo>
                  <a:pt x="2639003" y="3433183"/>
                  <a:pt x="2631791" y="3366820"/>
                  <a:pt x="2620790" y="3358524"/>
                </a:cubicBezTo>
                <a:close/>
                <a:moveTo>
                  <a:pt x="5372608" y="3345798"/>
                </a:moveTo>
                <a:cubicBezTo>
                  <a:pt x="5372609" y="3358989"/>
                  <a:pt x="5346229" y="3372180"/>
                  <a:pt x="5346229" y="3372180"/>
                </a:cubicBezTo>
                <a:cubicBezTo>
                  <a:pt x="5346229" y="3398559"/>
                  <a:pt x="5372609" y="3358989"/>
                  <a:pt x="5372608" y="3345798"/>
                </a:cubicBezTo>
                <a:close/>
                <a:moveTo>
                  <a:pt x="2414157" y="3314061"/>
                </a:moveTo>
                <a:cubicBezTo>
                  <a:pt x="2407356" y="3312823"/>
                  <a:pt x="2394990" y="3322717"/>
                  <a:pt x="2404883" y="3332609"/>
                </a:cubicBezTo>
                <a:cubicBezTo>
                  <a:pt x="2418073" y="3345798"/>
                  <a:pt x="2431262" y="3332609"/>
                  <a:pt x="2418074" y="3319420"/>
                </a:cubicBezTo>
                <a:cubicBezTo>
                  <a:pt x="2418073" y="3316122"/>
                  <a:pt x="2416424" y="3314473"/>
                  <a:pt x="2414157" y="3314061"/>
                </a:cubicBezTo>
                <a:close/>
                <a:moveTo>
                  <a:pt x="1074297" y="3293205"/>
                </a:moveTo>
                <a:lnTo>
                  <a:pt x="1075151" y="3294763"/>
                </a:lnTo>
                <a:lnTo>
                  <a:pt x="1073901" y="3293540"/>
                </a:lnTo>
                <a:close/>
                <a:moveTo>
                  <a:pt x="1074283" y="3293163"/>
                </a:moveTo>
                <a:lnTo>
                  <a:pt x="1077399" y="3293454"/>
                </a:lnTo>
                <a:lnTo>
                  <a:pt x="1075138" y="3294720"/>
                </a:lnTo>
                <a:close/>
                <a:moveTo>
                  <a:pt x="1102430" y="3279443"/>
                </a:moveTo>
                <a:cubicBezTo>
                  <a:pt x="1100452" y="3290516"/>
                  <a:pt x="1096062" y="3294017"/>
                  <a:pt x="1090843" y="3294714"/>
                </a:cubicBezTo>
                <a:lnTo>
                  <a:pt x="1077399" y="3293454"/>
                </a:lnTo>
                <a:close/>
                <a:moveTo>
                  <a:pt x="2386746" y="3278201"/>
                </a:moveTo>
                <a:cubicBezTo>
                  <a:pt x="2385097" y="3279849"/>
                  <a:pt x="2385097" y="3286445"/>
                  <a:pt x="2391692" y="3293038"/>
                </a:cubicBezTo>
                <a:cubicBezTo>
                  <a:pt x="2391692" y="3306229"/>
                  <a:pt x="2404883" y="3279850"/>
                  <a:pt x="2391692" y="3293038"/>
                </a:cubicBezTo>
                <a:cubicBezTo>
                  <a:pt x="2391692" y="3279850"/>
                  <a:pt x="2388395" y="3276552"/>
                  <a:pt x="2386746" y="3278201"/>
                </a:cubicBezTo>
                <a:close/>
                <a:moveTo>
                  <a:pt x="5497957" y="3253613"/>
                </a:moveTo>
                <a:lnTo>
                  <a:pt x="5497708" y="3254281"/>
                </a:lnTo>
                <a:lnTo>
                  <a:pt x="5498425" y="3255643"/>
                </a:lnTo>
                <a:close/>
                <a:moveTo>
                  <a:pt x="1069913" y="3238529"/>
                </a:moveTo>
                <a:cubicBezTo>
                  <a:pt x="1072233" y="3238941"/>
                  <a:pt x="1074541" y="3239312"/>
                  <a:pt x="1076861" y="3239724"/>
                </a:cubicBezTo>
                <a:cubicBezTo>
                  <a:pt x="1076066" y="3241115"/>
                  <a:pt x="1075595" y="3242816"/>
                  <a:pt x="1074352" y="3243799"/>
                </a:cubicBezTo>
                <a:cubicBezTo>
                  <a:pt x="1073766" y="3244257"/>
                  <a:pt x="1071772" y="3243285"/>
                  <a:pt x="1070455" y="3243014"/>
                </a:cubicBezTo>
                <a:cubicBezTo>
                  <a:pt x="1070260" y="3241523"/>
                  <a:pt x="1070107" y="3240019"/>
                  <a:pt x="1069913" y="3238529"/>
                </a:cubicBezTo>
                <a:close/>
                <a:moveTo>
                  <a:pt x="2246604" y="3213900"/>
                </a:moveTo>
                <a:cubicBezTo>
                  <a:pt x="2259794" y="3213901"/>
                  <a:pt x="2286174" y="3372180"/>
                  <a:pt x="2286174" y="3385368"/>
                </a:cubicBezTo>
                <a:cubicBezTo>
                  <a:pt x="2299364" y="3438128"/>
                  <a:pt x="2338934" y="3490888"/>
                  <a:pt x="2365314" y="3543648"/>
                </a:cubicBezTo>
                <a:cubicBezTo>
                  <a:pt x="2355421" y="3533754"/>
                  <a:pt x="2360367" y="3583216"/>
                  <a:pt x="2369023" y="3608567"/>
                </a:cubicBezTo>
                <a:lnTo>
                  <a:pt x="2369648" y="3609966"/>
                </a:lnTo>
                <a:lnTo>
                  <a:pt x="2364695" y="3602795"/>
                </a:lnTo>
                <a:cubicBezTo>
                  <a:pt x="2348001" y="3574974"/>
                  <a:pt x="2325743" y="3530457"/>
                  <a:pt x="2325743" y="3530457"/>
                </a:cubicBezTo>
                <a:cubicBezTo>
                  <a:pt x="2312553" y="3490889"/>
                  <a:pt x="2299364" y="3464507"/>
                  <a:pt x="2272985" y="3424939"/>
                </a:cubicBezTo>
                <a:cubicBezTo>
                  <a:pt x="2259793" y="3398558"/>
                  <a:pt x="2193844" y="3240280"/>
                  <a:pt x="2246604" y="3213900"/>
                </a:cubicBezTo>
                <a:close/>
                <a:moveTo>
                  <a:pt x="2344911" y="3159904"/>
                </a:moveTo>
                <a:cubicBezTo>
                  <a:pt x="2341407" y="3157844"/>
                  <a:pt x="2338934" y="3157844"/>
                  <a:pt x="2338934" y="3161141"/>
                </a:cubicBezTo>
                <a:cubicBezTo>
                  <a:pt x="2352124" y="3174330"/>
                  <a:pt x="2352123" y="3227089"/>
                  <a:pt x="2365313" y="3200710"/>
                </a:cubicBezTo>
                <a:cubicBezTo>
                  <a:pt x="2375205" y="3190818"/>
                  <a:pt x="2355421" y="3166087"/>
                  <a:pt x="2344911" y="3159904"/>
                </a:cubicBezTo>
                <a:close/>
                <a:moveTo>
                  <a:pt x="5333039" y="3134762"/>
                </a:moveTo>
                <a:cubicBezTo>
                  <a:pt x="5319848" y="3134761"/>
                  <a:pt x="5293469" y="3187519"/>
                  <a:pt x="5306657" y="3187519"/>
                </a:cubicBezTo>
                <a:cubicBezTo>
                  <a:pt x="5319848" y="3187520"/>
                  <a:pt x="5346229" y="3134761"/>
                  <a:pt x="5333039" y="3134762"/>
                </a:cubicBezTo>
                <a:close/>
                <a:moveTo>
                  <a:pt x="5472608" y="3133835"/>
                </a:moveTo>
                <a:lnTo>
                  <a:pt x="5454631" y="3173784"/>
                </a:lnTo>
                <a:lnTo>
                  <a:pt x="5457355" y="3178932"/>
                </a:lnTo>
                <a:lnTo>
                  <a:pt x="5468356" y="3199177"/>
                </a:lnTo>
                <a:lnTo>
                  <a:pt x="5478126" y="3187520"/>
                </a:lnTo>
                <a:lnTo>
                  <a:pt x="5482697" y="3173809"/>
                </a:lnTo>
                <a:lnTo>
                  <a:pt x="5475685" y="3142614"/>
                </a:lnTo>
                <a:close/>
                <a:moveTo>
                  <a:pt x="2470833" y="3095191"/>
                </a:moveTo>
                <a:cubicBezTo>
                  <a:pt x="2464238" y="3095192"/>
                  <a:pt x="2464238" y="3101786"/>
                  <a:pt x="2465886" y="3108381"/>
                </a:cubicBezTo>
                <a:lnTo>
                  <a:pt x="2468728" y="3116717"/>
                </a:lnTo>
                <a:lnTo>
                  <a:pt x="2467123" y="3119303"/>
                </a:lnTo>
                <a:cubicBezTo>
                  <a:pt x="2466711" y="3120746"/>
                  <a:pt x="2467535" y="3121570"/>
                  <a:pt x="2470833" y="3121570"/>
                </a:cubicBezTo>
                <a:cubicBezTo>
                  <a:pt x="2470833" y="3121570"/>
                  <a:pt x="2470008" y="3119922"/>
                  <a:pt x="2468978" y="3117449"/>
                </a:cubicBezTo>
                <a:lnTo>
                  <a:pt x="2468728" y="3116717"/>
                </a:lnTo>
                <a:lnTo>
                  <a:pt x="2470832" y="3113327"/>
                </a:lnTo>
                <a:cubicBezTo>
                  <a:pt x="2474130" y="3108380"/>
                  <a:pt x="2477427" y="3101786"/>
                  <a:pt x="2470833" y="3095191"/>
                </a:cubicBezTo>
                <a:close/>
                <a:moveTo>
                  <a:pt x="2491649" y="3020999"/>
                </a:moveTo>
                <a:cubicBezTo>
                  <a:pt x="2474955" y="3023472"/>
                  <a:pt x="2497213" y="3085299"/>
                  <a:pt x="2497213" y="3095191"/>
                </a:cubicBezTo>
                <a:cubicBezTo>
                  <a:pt x="2510403" y="3134761"/>
                  <a:pt x="2536782" y="3187519"/>
                  <a:pt x="2549972" y="3227089"/>
                </a:cubicBezTo>
                <a:cubicBezTo>
                  <a:pt x="2563162" y="3200711"/>
                  <a:pt x="2563162" y="3174330"/>
                  <a:pt x="2563162" y="3147952"/>
                </a:cubicBezTo>
                <a:cubicBezTo>
                  <a:pt x="2563162" y="3121570"/>
                  <a:pt x="2549971" y="3055622"/>
                  <a:pt x="2523591" y="3042431"/>
                </a:cubicBezTo>
                <a:cubicBezTo>
                  <a:pt x="2507105" y="3025944"/>
                  <a:pt x="2497213" y="3020173"/>
                  <a:pt x="2491649" y="3020999"/>
                </a:cubicBezTo>
                <a:close/>
                <a:moveTo>
                  <a:pt x="2333987" y="3009458"/>
                </a:moveTo>
                <a:cubicBezTo>
                  <a:pt x="2332338" y="3006159"/>
                  <a:pt x="2332338" y="3009458"/>
                  <a:pt x="2338934" y="3029243"/>
                </a:cubicBezTo>
                <a:cubicBezTo>
                  <a:pt x="2338935" y="3022648"/>
                  <a:pt x="2335636" y="3012755"/>
                  <a:pt x="2333987" y="3009458"/>
                </a:cubicBezTo>
                <a:close/>
                <a:moveTo>
                  <a:pt x="10064730" y="2917235"/>
                </a:moveTo>
                <a:cubicBezTo>
                  <a:pt x="10062014" y="2917236"/>
                  <a:pt x="10062015" y="2922666"/>
                  <a:pt x="10072875" y="2933527"/>
                </a:cubicBezTo>
                <a:cubicBezTo>
                  <a:pt x="10051153" y="2955250"/>
                  <a:pt x="10072876" y="2955250"/>
                  <a:pt x="10072875" y="2933527"/>
                </a:cubicBezTo>
                <a:cubicBezTo>
                  <a:pt x="10072875" y="2922666"/>
                  <a:pt x="10067446" y="2917236"/>
                  <a:pt x="10064730" y="2917235"/>
                </a:cubicBezTo>
                <a:close/>
                <a:moveTo>
                  <a:pt x="2207033" y="2884152"/>
                </a:moveTo>
                <a:cubicBezTo>
                  <a:pt x="2167466" y="2884152"/>
                  <a:pt x="2220224" y="3134761"/>
                  <a:pt x="2220225" y="3121571"/>
                </a:cubicBezTo>
                <a:cubicBezTo>
                  <a:pt x="2207034" y="3121570"/>
                  <a:pt x="2193844" y="3029243"/>
                  <a:pt x="2180655" y="3016052"/>
                </a:cubicBezTo>
                <a:cubicBezTo>
                  <a:pt x="2167465" y="2976482"/>
                  <a:pt x="2154274" y="2950101"/>
                  <a:pt x="2180655" y="2910533"/>
                </a:cubicBezTo>
                <a:cubicBezTo>
                  <a:pt x="2167466" y="2910533"/>
                  <a:pt x="2193844" y="2884152"/>
                  <a:pt x="2207033" y="2884152"/>
                </a:cubicBezTo>
                <a:close/>
                <a:moveTo>
                  <a:pt x="5715545" y="2844582"/>
                </a:moveTo>
                <a:cubicBezTo>
                  <a:pt x="5715545" y="2844582"/>
                  <a:pt x="5702354" y="2897341"/>
                  <a:pt x="5702355" y="2884152"/>
                </a:cubicBezTo>
                <a:cubicBezTo>
                  <a:pt x="5702355" y="2884152"/>
                  <a:pt x="5715545" y="2844582"/>
                  <a:pt x="5715545" y="2844582"/>
                </a:cubicBezTo>
                <a:close/>
                <a:moveTo>
                  <a:pt x="2154273" y="2778633"/>
                </a:moveTo>
                <a:cubicBezTo>
                  <a:pt x="2167465" y="2778633"/>
                  <a:pt x="2180655" y="2778634"/>
                  <a:pt x="2167466" y="2791822"/>
                </a:cubicBezTo>
                <a:cubicBezTo>
                  <a:pt x="2167466" y="2805013"/>
                  <a:pt x="2141085" y="2791823"/>
                  <a:pt x="2154273" y="2778633"/>
                </a:cubicBezTo>
                <a:close/>
                <a:moveTo>
                  <a:pt x="5424090" y="2694573"/>
                </a:moveTo>
                <a:cubicBezTo>
                  <a:pt x="5386076" y="2751594"/>
                  <a:pt x="5397954" y="2891778"/>
                  <a:pt x="5401518" y="2969591"/>
                </a:cubicBezTo>
                <a:lnTo>
                  <a:pt x="5401557" y="2970895"/>
                </a:lnTo>
                <a:lnTo>
                  <a:pt x="5409087" y="2993176"/>
                </a:lnTo>
                <a:cubicBezTo>
                  <a:pt x="5412590" y="2999977"/>
                  <a:pt x="5416299" y="3003687"/>
                  <a:pt x="5420421" y="3004512"/>
                </a:cubicBezTo>
                <a:lnTo>
                  <a:pt x="5427825" y="3001307"/>
                </a:lnTo>
                <a:lnTo>
                  <a:pt x="5426806" y="2995983"/>
                </a:lnTo>
                <a:cubicBezTo>
                  <a:pt x="5418660" y="2949821"/>
                  <a:pt x="5413229" y="2900943"/>
                  <a:pt x="5424090" y="2890083"/>
                </a:cubicBezTo>
                <a:cubicBezTo>
                  <a:pt x="5424090" y="2846634"/>
                  <a:pt x="5445813" y="2824911"/>
                  <a:pt x="5445813" y="2781467"/>
                </a:cubicBezTo>
                <a:cubicBezTo>
                  <a:pt x="5445813" y="2781467"/>
                  <a:pt x="5444456" y="2776036"/>
                  <a:pt x="5442419" y="2767888"/>
                </a:cubicBezTo>
                <a:lnTo>
                  <a:pt x="5439063" y="2754465"/>
                </a:lnTo>
                <a:lnTo>
                  <a:pt x="5436910" y="2763794"/>
                </a:lnTo>
                <a:cubicBezTo>
                  <a:pt x="5431964" y="2785228"/>
                  <a:pt x="5425368" y="2805012"/>
                  <a:pt x="5412178" y="2818203"/>
                </a:cubicBezTo>
                <a:cubicBezTo>
                  <a:pt x="5418774" y="2808311"/>
                  <a:pt x="5424544" y="2795946"/>
                  <a:pt x="5429696" y="2782343"/>
                </a:cubicBezTo>
                <a:lnTo>
                  <a:pt x="5438856" y="2753636"/>
                </a:lnTo>
                <a:lnTo>
                  <a:pt x="5434952" y="2738019"/>
                </a:lnTo>
                <a:cubicBezTo>
                  <a:pt x="5429521" y="2716296"/>
                  <a:pt x="5424090" y="2694573"/>
                  <a:pt x="5424090" y="2694573"/>
                </a:cubicBezTo>
                <a:close/>
                <a:moveTo>
                  <a:pt x="2312553" y="2593975"/>
                </a:moveTo>
                <a:cubicBezTo>
                  <a:pt x="2299363" y="2593974"/>
                  <a:pt x="2259793" y="2659925"/>
                  <a:pt x="2299364" y="2659925"/>
                </a:cubicBezTo>
                <a:cubicBezTo>
                  <a:pt x="2286174" y="2659924"/>
                  <a:pt x="2312553" y="2593975"/>
                  <a:pt x="2312553" y="2593975"/>
                </a:cubicBezTo>
                <a:close/>
                <a:moveTo>
                  <a:pt x="6062212" y="2482767"/>
                </a:moveTo>
                <a:cubicBezTo>
                  <a:pt x="6064928" y="2482768"/>
                  <a:pt x="6064929" y="2488199"/>
                  <a:pt x="6054066" y="2499059"/>
                </a:cubicBezTo>
                <a:cubicBezTo>
                  <a:pt x="6054066" y="2488199"/>
                  <a:pt x="6059498" y="2482767"/>
                  <a:pt x="6062212" y="2482767"/>
                </a:cubicBezTo>
                <a:close/>
                <a:moveTo>
                  <a:pt x="5966153" y="2448885"/>
                </a:moveTo>
                <a:lnTo>
                  <a:pt x="5966153" y="2462077"/>
                </a:lnTo>
                <a:cubicBezTo>
                  <a:pt x="5952962" y="2475266"/>
                  <a:pt x="5966153" y="2462077"/>
                  <a:pt x="5966153" y="2448885"/>
                </a:cubicBezTo>
                <a:close/>
                <a:moveTo>
                  <a:pt x="10184887" y="2363291"/>
                </a:moveTo>
                <a:lnTo>
                  <a:pt x="10181752" y="2368303"/>
                </a:lnTo>
                <a:lnTo>
                  <a:pt x="10181533" y="2365242"/>
                </a:lnTo>
                <a:cubicBezTo>
                  <a:pt x="10181491" y="2364987"/>
                  <a:pt x="10181491" y="2366006"/>
                  <a:pt x="10181492" y="2368722"/>
                </a:cubicBezTo>
                <a:lnTo>
                  <a:pt x="10181752" y="2368303"/>
                </a:lnTo>
                <a:lnTo>
                  <a:pt x="10181830" y="2369400"/>
                </a:lnTo>
                <a:cubicBezTo>
                  <a:pt x="10182849" y="2383657"/>
                  <a:pt x="10186923" y="2428461"/>
                  <a:pt x="10203217" y="2412169"/>
                </a:cubicBezTo>
                <a:cubicBezTo>
                  <a:pt x="10203217" y="2395876"/>
                  <a:pt x="10190996" y="2367363"/>
                  <a:pt x="10184887" y="2363291"/>
                </a:cubicBezTo>
                <a:close/>
                <a:moveTo>
                  <a:pt x="5684771" y="2346998"/>
                </a:moveTo>
                <a:cubicBezTo>
                  <a:pt x="5684771" y="2368721"/>
                  <a:pt x="5663047" y="2346999"/>
                  <a:pt x="5684771" y="2346998"/>
                </a:cubicBezTo>
                <a:close/>
                <a:moveTo>
                  <a:pt x="2259793" y="2343367"/>
                </a:moveTo>
                <a:cubicBezTo>
                  <a:pt x="2256497" y="2346666"/>
                  <a:pt x="2254023" y="2351612"/>
                  <a:pt x="2252168" y="2357381"/>
                </a:cubicBezTo>
                <a:lnTo>
                  <a:pt x="2251525" y="2360495"/>
                </a:lnTo>
                <a:lnTo>
                  <a:pt x="2248253" y="2367274"/>
                </a:lnTo>
                <a:cubicBezTo>
                  <a:pt x="2235888" y="2394477"/>
                  <a:pt x="2223523" y="2429100"/>
                  <a:pt x="2233415" y="2448886"/>
                </a:cubicBezTo>
                <a:cubicBezTo>
                  <a:pt x="2233415" y="2462076"/>
                  <a:pt x="2246604" y="2422506"/>
                  <a:pt x="2246604" y="2409317"/>
                </a:cubicBezTo>
                <a:cubicBezTo>
                  <a:pt x="2246604" y="2402722"/>
                  <a:pt x="2246604" y="2389533"/>
                  <a:pt x="2248253" y="2376342"/>
                </a:cubicBezTo>
                <a:lnTo>
                  <a:pt x="2251525" y="2360495"/>
                </a:lnTo>
                <a:close/>
                <a:moveTo>
                  <a:pt x="10398728" y="2281828"/>
                </a:moveTo>
                <a:cubicBezTo>
                  <a:pt x="10377004" y="2281827"/>
                  <a:pt x="10377004" y="2412169"/>
                  <a:pt x="10377004" y="2455615"/>
                </a:cubicBezTo>
                <a:cubicBezTo>
                  <a:pt x="10377005" y="2520785"/>
                  <a:pt x="10355279" y="2564231"/>
                  <a:pt x="10355280" y="2629402"/>
                </a:cubicBezTo>
                <a:cubicBezTo>
                  <a:pt x="10333557" y="2738018"/>
                  <a:pt x="10311833" y="2868357"/>
                  <a:pt x="10290112" y="2976975"/>
                </a:cubicBezTo>
                <a:cubicBezTo>
                  <a:pt x="10268386" y="3085591"/>
                  <a:pt x="10224941" y="3215930"/>
                  <a:pt x="10181491" y="3324546"/>
                </a:cubicBezTo>
                <a:cubicBezTo>
                  <a:pt x="10159770" y="3389717"/>
                  <a:pt x="10159769" y="3454887"/>
                  <a:pt x="10138048" y="3498334"/>
                </a:cubicBezTo>
                <a:cubicBezTo>
                  <a:pt x="10116324" y="3541781"/>
                  <a:pt x="10094602" y="3563503"/>
                  <a:pt x="10094601" y="3606949"/>
                </a:cubicBezTo>
                <a:cubicBezTo>
                  <a:pt x="10094601" y="3585227"/>
                  <a:pt x="10159769" y="3498334"/>
                  <a:pt x="10159770" y="3476610"/>
                </a:cubicBezTo>
                <a:cubicBezTo>
                  <a:pt x="10181491" y="3433165"/>
                  <a:pt x="10203217" y="3389717"/>
                  <a:pt x="10203218" y="3346271"/>
                </a:cubicBezTo>
                <a:cubicBezTo>
                  <a:pt x="10246663" y="3237652"/>
                  <a:pt x="10268385" y="3129037"/>
                  <a:pt x="10311834" y="3020421"/>
                </a:cubicBezTo>
                <a:cubicBezTo>
                  <a:pt x="10333556" y="2933527"/>
                  <a:pt x="10355279" y="2824912"/>
                  <a:pt x="10377004" y="2738018"/>
                </a:cubicBezTo>
                <a:cubicBezTo>
                  <a:pt x="10398728" y="2651125"/>
                  <a:pt x="10377004" y="2542509"/>
                  <a:pt x="10398727" y="2455614"/>
                </a:cubicBezTo>
                <a:cubicBezTo>
                  <a:pt x="10420450" y="2433893"/>
                  <a:pt x="10398728" y="2281828"/>
                  <a:pt x="10398728" y="2281828"/>
                </a:cubicBezTo>
                <a:close/>
                <a:moveTo>
                  <a:pt x="5961610" y="2222222"/>
                </a:moveTo>
                <a:lnTo>
                  <a:pt x="5958010" y="2225823"/>
                </a:lnTo>
                <a:cubicBezTo>
                  <a:pt x="5956992" y="2226840"/>
                  <a:pt x="5957669" y="2226161"/>
                  <a:pt x="5959027" y="2224804"/>
                </a:cubicBezTo>
                <a:close/>
                <a:moveTo>
                  <a:pt x="5967174" y="2216656"/>
                </a:moveTo>
                <a:cubicBezTo>
                  <a:pt x="5967174" y="2216656"/>
                  <a:pt x="5965815" y="2218014"/>
                  <a:pt x="5964119" y="2219713"/>
                </a:cubicBezTo>
                <a:lnTo>
                  <a:pt x="5961610" y="2222222"/>
                </a:lnTo>
                <a:close/>
                <a:moveTo>
                  <a:pt x="5346229" y="2185089"/>
                </a:moveTo>
                <a:cubicBezTo>
                  <a:pt x="5346229" y="2198278"/>
                  <a:pt x="5333038" y="2211467"/>
                  <a:pt x="5346229" y="2185089"/>
                </a:cubicBezTo>
                <a:close/>
                <a:moveTo>
                  <a:pt x="2655489" y="2158708"/>
                </a:moveTo>
                <a:cubicBezTo>
                  <a:pt x="2642302" y="2145519"/>
                  <a:pt x="2549971" y="2330177"/>
                  <a:pt x="2536782" y="2343367"/>
                </a:cubicBezTo>
                <a:cubicBezTo>
                  <a:pt x="2510403" y="2396128"/>
                  <a:pt x="2484022" y="2462076"/>
                  <a:pt x="2470833" y="2528026"/>
                </a:cubicBezTo>
                <a:cubicBezTo>
                  <a:pt x="2457643" y="2593975"/>
                  <a:pt x="2457643" y="2659924"/>
                  <a:pt x="2457643" y="2725873"/>
                </a:cubicBezTo>
                <a:cubicBezTo>
                  <a:pt x="2457643" y="2791823"/>
                  <a:pt x="2444453" y="2870964"/>
                  <a:pt x="2457643" y="2936913"/>
                </a:cubicBezTo>
                <a:cubicBezTo>
                  <a:pt x="2484022" y="2989672"/>
                  <a:pt x="2510403" y="2936912"/>
                  <a:pt x="2510403" y="2923723"/>
                </a:cubicBezTo>
                <a:cubicBezTo>
                  <a:pt x="2510403" y="2884152"/>
                  <a:pt x="2497213" y="2831393"/>
                  <a:pt x="2497213" y="2791823"/>
                </a:cubicBezTo>
                <a:cubicBezTo>
                  <a:pt x="2497213" y="2752254"/>
                  <a:pt x="2497213" y="2725873"/>
                  <a:pt x="2510403" y="2699495"/>
                </a:cubicBezTo>
                <a:cubicBezTo>
                  <a:pt x="2523592" y="2659925"/>
                  <a:pt x="2510403" y="2620354"/>
                  <a:pt x="2510403" y="2580786"/>
                </a:cubicBezTo>
                <a:cubicBezTo>
                  <a:pt x="2523591" y="2501646"/>
                  <a:pt x="2563162" y="2422506"/>
                  <a:pt x="2589541" y="2343367"/>
                </a:cubicBezTo>
                <a:cubicBezTo>
                  <a:pt x="2589541" y="2330176"/>
                  <a:pt x="2655489" y="2158708"/>
                  <a:pt x="2655489" y="2158708"/>
                </a:cubicBezTo>
                <a:close/>
                <a:moveTo>
                  <a:pt x="2551621" y="2095232"/>
                </a:moveTo>
                <a:cubicBezTo>
                  <a:pt x="2548323" y="2096057"/>
                  <a:pt x="2543377" y="2099355"/>
                  <a:pt x="2536782" y="2105950"/>
                </a:cubicBezTo>
                <a:cubicBezTo>
                  <a:pt x="2523592" y="2119140"/>
                  <a:pt x="2510403" y="2145518"/>
                  <a:pt x="2536782" y="2132329"/>
                </a:cubicBezTo>
                <a:cubicBezTo>
                  <a:pt x="2556567" y="2112545"/>
                  <a:pt x="2561513" y="2092760"/>
                  <a:pt x="2551621" y="2095232"/>
                </a:cubicBezTo>
                <a:close/>
                <a:moveTo>
                  <a:pt x="2825310" y="2069678"/>
                </a:moveTo>
                <a:cubicBezTo>
                  <a:pt x="2820365" y="2069677"/>
                  <a:pt x="2813770" y="2072975"/>
                  <a:pt x="2813770" y="2079570"/>
                </a:cubicBezTo>
                <a:cubicBezTo>
                  <a:pt x="2813770" y="2092759"/>
                  <a:pt x="2826958" y="2092759"/>
                  <a:pt x="2826959" y="2079569"/>
                </a:cubicBezTo>
                <a:cubicBezTo>
                  <a:pt x="2833554" y="2072974"/>
                  <a:pt x="2830257" y="2069677"/>
                  <a:pt x="2825310" y="2069678"/>
                </a:cubicBezTo>
                <a:close/>
                <a:moveTo>
                  <a:pt x="2721440" y="2039999"/>
                </a:moveTo>
                <a:lnTo>
                  <a:pt x="2714713" y="2052611"/>
                </a:lnTo>
                <a:lnTo>
                  <a:pt x="2713197" y="2054837"/>
                </a:lnTo>
                <a:cubicBezTo>
                  <a:pt x="2704953" y="2066379"/>
                  <a:pt x="2695061" y="2079570"/>
                  <a:pt x="2695061" y="2079570"/>
                </a:cubicBezTo>
                <a:cubicBezTo>
                  <a:pt x="2701656" y="2079570"/>
                  <a:pt x="2704953" y="2072974"/>
                  <a:pt x="2708250" y="2064731"/>
                </a:cubicBezTo>
                <a:lnTo>
                  <a:pt x="2714713" y="2052611"/>
                </a:lnTo>
                <a:lnTo>
                  <a:pt x="2722883" y="2040617"/>
                </a:lnTo>
                <a:cubicBezTo>
                  <a:pt x="2724738" y="2037526"/>
                  <a:pt x="2724738" y="2036702"/>
                  <a:pt x="2721440" y="2039999"/>
                </a:cubicBezTo>
                <a:close/>
                <a:moveTo>
                  <a:pt x="3183086" y="1987240"/>
                </a:moveTo>
                <a:cubicBezTo>
                  <a:pt x="3196277" y="1987240"/>
                  <a:pt x="3209467" y="2000431"/>
                  <a:pt x="3183086" y="1987240"/>
                </a:cubicBezTo>
                <a:close/>
                <a:moveTo>
                  <a:pt x="2655490" y="1974049"/>
                </a:moveTo>
                <a:cubicBezTo>
                  <a:pt x="2615920" y="1974049"/>
                  <a:pt x="2576352" y="2026810"/>
                  <a:pt x="2576352" y="2039998"/>
                </a:cubicBezTo>
                <a:cubicBezTo>
                  <a:pt x="2589542" y="2079570"/>
                  <a:pt x="2642301" y="2000431"/>
                  <a:pt x="2655490" y="1974049"/>
                </a:cubicBezTo>
                <a:close/>
                <a:moveTo>
                  <a:pt x="2245484" y="1959565"/>
                </a:moveTo>
                <a:lnTo>
                  <a:pt x="2240009" y="1970752"/>
                </a:lnTo>
                <a:cubicBezTo>
                  <a:pt x="2226819" y="1997132"/>
                  <a:pt x="2213630" y="2020214"/>
                  <a:pt x="2207034" y="2013619"/>
                </a:cubicBezTo>
                <a:cubicBezTo>
                  <a:pt x="2207034" y="2013619"/>
                  <a:pt x="2233415" y="1974050"/>
                  <a:pt x="2233415" y="1974050"/>
                </a:cubicBezTo>
                <a:cubicBezTo>
                  <a:pt x="2236712" y="1970753"/>
                  <a:pt x="2240834" y="1965806"/>
                  <a:pt x="2245162" y="1960035"/>
                </a:cubicBezTo>
                <a:close/>
                <a:moveTo>
                  <a:pt x="2391692" y="1947670"/>
                </a:moveTo>
                <a:cubicBezTo>
                  <a:pt x="2391692" y="1960861"/>
                  <a:pt x="2378503" y="1947670"/>
                  <a:pt x="2391692" y="1947670"/>
                </a:cubicBezTo>
                <a:close/>
                <a:moveTo>
                  <a:pt x="2272985" y="1908100"/>
                </a:moveTo>
                <a:cubicBezTo>
                  <a:pt x="2272985" y="1914695"/>
                  <a:pt x="2266390" y="1927886"/>
                  <a:pt x="2258146" y="1941075"/>
                </a:cubicBezTo>
                <a:lnTo>
                  <a:pt x="2245484" y="1959565"/>
                </a:lnTo>
                <a:lnTo>
                  <a:pt x="2258970" y="1932006"/>
                </a:lnTo>
                <a:cubicBezTo>
                  <a:pt x="2264741" y="1920465"/>
                  <a:pt x="2269687" y="1911397"/>
                  <a:pt x="2272985" y="1908100"/>
                </a:cubicBezTo>
                <a:close/>
                <a:moveTo>
                  <a:pt x="2734631" y="1894910"/>
                </a:moveTo>
                <a:cubicBezTo>
                  <a:pt x="2721440" y="1894910"/>
                  <a:pt x="2681871" y="1908100"/>
                  <a:pt x="2708250" y="1908100"/>
                </a:cubicBezTo>
                <a:cubicBezTo>
                  <a:pt x="2721440" y="1908101"/>
                  <a:pt x="2747821" y="1894911"/>
                  <a:pt x="2734631" y="1894910"/>
                </a:cubicBezTo>
                <a:close/>
                <a:moveTo>
                  <a:pt x="2651094" y="1817970"/>
                </a:moveTo>
                <a:lnTo>
                  <a:pt x="2651432" y="1818814"/>
                </a:lnTo>
                <a:lnTo>
                  <a:pt x="2648070" y="1821336"/>
                </a:lnTo>
                <a:cubicBezTo>
                  <a:pt x="2646423" y="1821954"/>
                  <a:pt x="2645598" y="1821542"/>
                  <a:pt x="2645598" y="1820717"/>
                </a:cubicBezTo>
                <a:close/>
                <a:moveTo>
                  <a:pt x="2365314" y="1815771"/>
                </a:moveTo>
                <a:cubicBezTo>
                  <a:pt x="2378503" y="1815770"/>
                  <a:pt x="2352124" y="1842151"/>
                  <a:pt x="2338934" y="1842152"/>
                </a:cubicBezTo>
                <a:cubicBezTo>
                  <a:pt x="2338934" y="1842152"/>
                  <a:pt x="2352124" y="1828962"/>
                  <a:pt x="2365314" y="1815771"/>
                </a:cubicBezTo>
                <a:close/>
                <a:moveTo>
                  <a:pt x="2644362" y="1810412"/>
                </a:moveTo>
                <a:cubicBezTo>
                  <a:pt x="2643125" y="1810825"/>
                  <a:pt x="2642301" y="1812473"/>
                  <a:pt x="2642301" y="1815771"/>
                </a:cubicBezTo>
                <a:cubicBezTo>
                  <a:pt x="2629111" y="1828962"/>
                  <a:pt x="2655490" y="1842151"/>
                  <a:pt x="2655490" y="1828962"/>
                </a:cubicBezTo>
                <a:lnTo>
                  <a:pt x="2651432" y="1818814"/>
                </a:lnTo>
                <a:lnTo>
                  <a:pt x="2655490" y="1815770"/>
                </a:lnTo>
                <a:lnTo>
                  <a:pt x="2651094" y="1817970"/>
                </a:lnTo>
                <a:lnTo>
                  <a:pt x="2648896" y="1812474"/>
                </a:lnTo>
                <a:cubicBezTo>
                  <a:pt x="2647247" y="1810825"/>
                  <a:pt x="2645598" y="1810000"/>
                  <a:pt x="2644362" y="1810412"/>
                </a:cubicBezTo>
                <a:close/>
                <a:moveTo>
                  <a:pt x="5227520" y="1802581"/>
                </a:moveTo>
                <a:cubicBezTo>
                  <a:pt x="5240708" y="1802581"/>
                  <a:pt x="5240709" y="1815771"/>
                  <a:pt x="5227520" y="1802581"/>
                </a:cubicBezTo>
                <a:close/>
                <a:moveTo>
                  <a:pt x="5232467" y="1787743"/>
                </a:moveTo>
                <a:cubicBezTo>
                  <a:pt x="5234115" y="1786095"/>
                  <a:pt x="5234115" y="1789392"/>
                  <a:pt x="5227520" y="1802581"/>
                </a:cubicBezTo>
                <a:cubicBezTo>
                  <a:pt x="5227520" y="1795987"/>
                  <a:pt x="5230817" y="1789391"/>
                  <a:pt x="5232467" y="1787743"/>
                </a:cubicBezTo>
                <a:close/>
                <a:moveTo>
                  <a:pt x="2747822" y="1736631"/>
                </a:moveTo>
                <a:lnTo>
                  <a:pt x="2735498" y="1750426"/>
                </a:lnTo>
                <a:lnTo>
                  <a:pt x="2728657" y="1754923"/>
                </a:lnTo>
                <a:lnTo>
                  <a:pt x="2716495" y="1761362"/>
                </a:lnTo>
                <a:cubicBezTo>
                  <a:pt x="2704953" y="1766308"/>
                  <a:pt x="2695061" y="1769607"/>
                  <a:pt x="2695062" y="1776202"/>
                </a:cubicBezTo>
                <a:cubicBezTo>
                  <a:pt x="2701655" y="1769607"/>
                  <a:pt x="2714845" y="1763011"/>
                  <a:pt x="2726387" y="1756417"/>
                </a:cubicBezTo>
                <a:lnTo>
                  <a:pt x="2728657" y="1754923"/>
                </a:lnTo>
                <a:lnTo>
                  <a:pt x="2734012" y="1752088"/>
                </a:lnTo>
                <a:lnTo>
                  <a:pt x="2735498" y="1750426"/>
                </a:lnTo>
                <a:lnTo>
                  <a:pt x="2741432" y="1746523"/>
                </a:lnTo>
                <a:cubicBezTo>
                  <a:pt x="2745347" y="1743226"/>
                  <a:pt x="2747821" y="1739930"/>
                  <a:pt x="2747822" y="1736631"/>
                </a:cubicBezTo>
                <a:close/>
                <a:moveTo>
                  <a:pt x="2784092" y="1734983"/>
                </a:moveTo>
                <a:cubicBezTo>
                  <a:pt x="2777497" y="1736631"/>
                  <a:pt x="2767605" y="1743226"/>
                  <a:pt x="2761010" y="1749822"/>
                </a:cubicBezTo>
                <a:cubicBezTo>
                  <a:pt x="2747821" y="1763010"/>
                  <a:pt x="2774199" y="1776202"/>
                  <a:pt x="2787389" y="1749822"/>
                </a:cubicBezTo>
                <a:cubicBezTo>
                  <a:pt x="2793985" y="1736632"/>
                  <a:pt x="2790687" y="1733334"/>
                  <a:pt x="2784092" y="1734983"/>
                </a:cubicBezTo>
                <a:close/>
                <a:moveTo>
                  <a:pt x="5280279" y="1723442"/>
                </a:moveTo>
                <a:cubicBezTo>
                  <a:pt x="5293469" y="1723443"/>
                  <a:pt x="5319848" y="1776202"/>
                  <a:pt x="5306658" y="1776203"/>
                </a:cubicBezTo>
                <a:cubicBezTo>
                  <a:pt x="5306658" y="1776203"/>
                  <a:pt x="5253899" y="1723443"/>
                  <a:pt x="5280279" y="1723442"/>
                </a:cubicBezTo>
                <a:close/>
                <a:moveTo>
                  <a:pt x="6882948" y="1708196"/>
                </a:moveTo>
                <a:cubicBezTo>
                  <a:pt x="6889057" y="1706160"/>
                  <a:pt x="6901275" y="1722453"/>
                  <a:pt x="6901276" y="1738744"/>
                </a:cubicBezTo>
                <a:cubicBezTo>
                  <a:pt x="6879554" y="1760471"/>
                  <a:pt x="6857828" y="1738745"/>
                  <a:pt x="6879554" y="1717022"/>
                </a:cubicBezTo>
                <a:cubicBezTo>
                  <a:pt x="6879554" y="1711592"/>
                  <a:pt x="6880911" y="1708876"/>
                  <a:pt x="6882948" y="1708196"/>
                </a:cubicBezTo>
                <a:close/>
                <a:moveTo>
                  <a:pt x="374400" y="1671382"/>
                </a:moveTo>
                <a:cubicBezTo>
                  <a:pt x="396648" y="1673658"/>
                  <a:pt x="417843" y="1680105"/>
                  <a:pt x="436211" y="1694925"/>
                </a:cubicBezTo>
                <a:cubicBezTo>
                  <a:pt x="442689" y="1700148"/>
                  <a:pt x="450562" y="1705893"/>
                  <a:pt x="458930" y="1707100"/>
                </a:cubicBezTo>
                <a:cubicBezTo>
                  <a:pt x="487824" y="1711175"/>
                  <a:pt x="499897" y="1729568"/>
                  <a:pt x="511633" y="1749939"/>
                </a:cubicBezTo>
                <a:cubicBezTo>
                  <a:pt x="545038" y="1807784"/>
                  <a:pt x="579345" y="1865161"/>
                  <a:pt x="613305" y="1922739"/>
                </a:cubicBezTo>
                <a:cubicBezTo>
                  <a:pt x="614161" y="1924159"/>
                  <a:pt x="614486" y="1926066"/>
                  <a:pt x="615766" y="1926942"/>
                </a:cubicBezTo>
                <a:cubicBezTo>
                  <a:pt x="657495" y="1956201"/>
                  <a:pt x="666781" y="2002354"/>
                  <a:pt x="684136" y="2043828"/>
                </a:cubicBezTo>
                <a:cubicBezTo>
                  <a:pt x="703554" y="2090270"/>
                  <a:pt x="718535" y="2138424"/>
                  <a:pt x="736939" y="2185274"/>
                </a:cubicBezTo>
                <a:cubicBezTo>
                  <a:pt x="752892" y="2225912"/>
                  <a:pt x="774773" y="2264642"/>
                  <a:pt x="787070" y="2306289"/>
                </a:cubicBezTo>
                <a:cubicBezTo>
                  <a:pt x="800460" y="2351702"/>
                  <a:pt x="819527" y="2394557"/>
                  <a:pt x="837967" y="2437882"/>
                </a:cubicBezTo>
                <a:cubicBezTo>
                  <a:pt x="841764" y="2446777"/>
                  <a:pt x="845574" y="2456444"/>
                  <a:pt x="845517" y="2466002"/>
                </a:cubicBezTo>
                <a:cubicBezTo>
                  <a:pt x="845211" y="2504577"/>
                  <a:pt x="859119" y="2539284"/>
                  <a:pt x="871502" y="2574513"/>
                </a:cubicBezTo>
                <a:cubicBezTo>
                  <a:pt x="908019" y="2678623"/>
                  <a:pt x="944341" y="2782838"/>
                  <a:pt x="980485" y="2887066"/>
                </a:cubicBezTo>
                <a:cubicBezTo>
                  <a:pt x="984195" y="2897723"/>
                  <a:pt x="986451" y="2908836"/>
                  <a:pt x="989428" y="2919770"/>
                </a:cubicBezTo>
                <a:lnTo>
                  <a:pt x="989169" y="2919710"/>
                </a:lnTo>
                <a:lnTo>
                  <a:pt x="988691" y="2918586"/>
                </a:lnTo>
                <a:lnTo>
                  <a:pt x="988188" y="2919485"/>
                </a:lnTo>
                <a:lnTo>
                  <a:pt x="979441" y="2917473"/>
                </a:lnTo>
                <a:cubicBezTo>
                  <a:pt x="969976" y="2916838"/>
                  <a:pt x="962013" y="2919246"/>
                  <a:pt x="958845" y="2928640"/>
                </a:cubicBezTo>
                <a:cubicBezTo>
                  <a:pt x="958483" y="2929666"/>
                  <a:pt x="960172" y="2931555"/>
                  <a:pt x="961480" y="2932377"/>
                </a:cubicBezTo>
                <a:cubicBezTo>
                  <a:pt x="970455" y="2938140"/>
                  <a:pt x="977753" y="2934344"/>
                  <a:pt x="983899" y="2927165"/>
                </a:cubicBezTo>
                <a:lnTo>
                  <a:pt x="988188" y="2919485"/>
                </a:lnTo>
                <a:lnTo>
                  <a:pt x="989169" y="2919710"/>
                </a:lnTo>
                <a:lnTo>
                  <a:pt x="1007638" y="2963183"/>
                </a:lnTo>
                <a:cubicBezTo>
                  <a:pt x="1012936" y="2978917"/>
                  <a:pt x="1017244" y="2995800"/>
                  <a:pt x="1020638" y="3014681"/>
                </a:cubicBezTo>
                <a:cubicBezTo>
                  <a:pt x="1006683" y="3007742"/>
                  <a:pt x="999651" y="3004244"/>
                  <a:pt x="989042" y="2998947"/>
                </a:cubicBezTo>
                <a:cubicBezTo>
                  <a:pt x="986599" y="3008614"/>
                  <a:pt x="980191" y="3019026"/>
                  <a:pt x="983252" y="3025140"/>
                </a:cubicBezTo>
                <a:cubicBezTo>
                  <a:pt x="989518" y="3037688"/>
                  <a:pt x="1003963" y="3033974"/>
                  <a:pt x="1020305" y="3026562"/>
                </a:cubicBezTo>
                <a:cubicBezTo>
                  <a:pt x="1028549" y="3053552"/>
                  <a:pt x="1036351" y="3079128"/>
                  <a:pt x="1045339" y="3108487"/>
                </a:cubicBezTo>
                <a:cubicBezTo>
                  <a:pt x="1028760" y="3109765"/>
                  <a:pt x="1015562" y="3110759"/>
                  <a:pt x="999246" y="3112002"/>
                </a:cubicBezTo>
                <a:cubicBezTo>
                  <a:pt x="1013466" y="3135199"/>
                  <a:pt x="1042042" y="3136224"/>
                  <a:pt x="1062714" y="3150457"/>
                </a:cubicBezTo>
                <a:cubicBezTo>
                  <a:pt x="1060404" y="3160402"/>
                  <a:pt x="1057857" y="3171335"/>
                  <a:pt x="1055098" y="3183339"/>
                </a:cubicBezTo>
                <a:cubicBezTo>
                  <a:pt x="1042551" y="3184084"/>
                  <a:pt x="1032209" y="3184727"/>
                  <a:pt x="1019801" y="3185473"/>
                </a:cubicBezTo>
                <a:cubicBezTo>
                  <a:pt x="1012563" y="3220289"/>
                  <a:pt x="1016506" y="3249862"/>
                  <a:pt x="1050317" y="3270469"/>
                </a:cubicBezTo>
                <a:lnTo>
                  <a:pt x="1073901" y="3293540"/>
                </a:lnTo>
                <a:lnTo>
                  <a:pt x="1060120" y="3305204"/>
                </a:lnTo>
                <a:cubicBezTo>
                  <a:pt x="1054910" y="3308911"/>
                  <a:pt x="1050972" y="3313194"/>
                  <a:pt x="1053567" y="3320663"/>
                </a:cubicBezTo>
                <a:cubicBezTo>
                  <a:pt x="1059690" y="3338277"/>
                  <a:pt x="1076088" y="3331623"/>
                  <a:pt x="1090500" y="3328970"/>
                </a:cubicBezTo>
                <a:cubicBezTo>
                  <a:pt x="1094079" y="3328303"/>
                  <a:pt x="1097818" y="3328727"/>
                  <a:pt x="1102998" y="3328653"/>
                </a:cubicBezTo>
                <a:cubicBezTo>
                  <a:pt x="1133616" y="3360897"/>
                  <a:pt x="1121325" y="3408985"/>
                  <a:pt x="1145157" y="3444045"/>
                </a:cubicBezTo>
                <a:cubicBezTo>
                  <a:pt x="1115829" y="3475664"/>
                  <a:pt x="1114880" y="3481073"/>
                  <a:pt x="1142694" y="3504247"/>
                </a:cubicBezTo>
                <a:cubicBezTo>
                  <a:pt x="1155074" y="3514603"/>
                  <a:pt x="1164669" y="3525101"/>
                  <a:pt x="1162955" y="3541158"/>
                </a:cubicBezTo>
                <a:cubicBezTo>
                  <a:pt x="1161443" y="3555098"/>
                  <a:pt x="1173639" y="3560216"/>
                  <a:pt x="1181249" y="3568463"/>
                </a:cubicBezTo>
                <a:cubicBezTo>
                  <a:pt x="1188777" y="3576598"/>
                  <a:pt x="1191353" y="3585237"/>
                  <a:pt x="1179944" y="3594113"/>
                </a:cubicBezTo>
                <a:cubicBezTo>
                  <a:pt x="1170324" y="3588187"/>
                  <a:pt x="1165306" y="3582963"/>
                  <a:pt x="1161925" y="3573936"/>
                </a:cubicBezTo>
                <a:cubicBezTo>
                  <a:pt x="1143009" y="3584346"/>
                  <a:pt x="1130280" y="3575061"/>
                  <a:pt x="1119431" y="3564636"/>
                </a:cubicBezTo>
                <a:cubicBezTo>
                  <a:pt x="1113755" y="3559206"/>
                  <a:pt x="1112452" y="3550258"/>
                  <a:pt x="1107801" y="3543730"/>
                </a:cubicBezTo>
                <a:cubicBezTo>
                  <a:pt x="1105112" y="3539963"/>
                  <a:pt x="1100105" y="3537245"/>
                  <a:pt x="1095432" y="3535152"/>
                </a:cubicBezTo>
                <a:cubicBezTo>
                  <a:pt x="1092549" y="3533820"/>
                  <a:pt x="1088377" y="3534491"/>
                  <a:pt x="1083425" y="3534128"/>
                </a:cubicBezTo>
                <a:cubicBezTo>
                  <a:pt x="1068656" y="3550039"/>
                  <a:pt x="1069541" y="3567836"/>
                  <a:pt x="1075123" y="3584890"/>
                </a:cubicBezTo>
                <a:cubicBezTo>
                  <a:pt x="1086141" y="3618677"/>
                  <a:pt x="1099748" y="3651698"/>
                  <a:pt x="1110267" y="3685641"/>
                </a:cubicBezTo>
                <a:cubicBezTo>
                  <a:pt x="1118479" y="3712094"/>
                  <a:pt x="1129807" y="3736837"/>
                  <a:pt x="1141723" y="3761853"/>
                </a:cubicBezTo>
                <a:cubicBezTo>
                  <a:pt x="1153985" y="3787536"/>
                  <a:pt x="1156017" y="3817709"/>
                  <a:pt x="1161785" y="3846115"/>
                </a:cubicBezTo>
                <a:cubicBezTo>
                  <a:pt x="1163558" y="3854961"/>
                  <a:pt x="1162842" y="3864314"/>
                  <a:pt x="1163280" y="3873854"/>
                </a:cubicBezTo>
                <a:cubicBezTo>
                  <a:pt x="1144018" y="3878942"/>
                  <a:pt x="1131707" y="3873313"/>
                  <a:pt x="1122923" y="3858999"/>
                </a:cubicBezTo>
                <a:cubicBezTo>
                  <a:pt x="1119194" y="3852935"/>
                  <a:pt x="1114303" y="3848480"/>
                  <a:pt x="1108233" y="3846192"/>
                </a:cubicBezTo>
                <a:lnTo>
                  <a:pt x="1086748" y="3846386"/>
                </a:lnTo>
                <a:lnTo>
                  <a:pt x="1086708" y="3846048"/>
                </a:lnTo>
                <a:lnTo>
                  <a:pt x="1098104" y="3829956"/>
                </a:lnTo>
                <a:cubicBezTo>
                  <a:pt x="1098009" y="3815698"/>
                  <a:pt x="1095269" y="3801587"/>
                  <a:pt x="1092567" y="3787601"/>
                </a:cubicBezTo>
                <a:cubicBezTo>
                  <a:pt x="1090571" y="3777318"/>
                  <a:pt x="1081666" y="3777739"/>
                  <a:pt x="1060745" y="3790196"/>
                </a:cubicBezTo>
                <a:cubicBezTo>
                  <a:pt x="1069144" y="3797829"/>
                  <a:pt x="1077612" y="3805612"/>
                  <a:pt x="1082998" y="3814626"/>
                </a:cubicBezTo>
                <a:lnTo>
                  <a:pt x="1086708" y="3846048"/>
                </a:lnTo>
                <a:lnTo>
                  <a:pt x="1086466" y="3846389"/>
                </a:lnTo>
                <a:lnTo>
                  <a:pt x="1086748" y="3846386"/>
                </a:lnTo>
                <a:lnTo>
                  <a:pt x="1086754" y="3846436"/>
                </a:lnTo>
                <a:cubicBezTo>
                  <a:pt x="1100026" y="3865594"/>
                  <a:pt x="1093020" y="3894313"/>
                  <a:pt x="1119250" y="3907349"/>
                </a:cubicBezTo>
                <a:cubicBezTo>
                  <a:pt x="1109236" y="3931718"/>
                  <a:pt x="1132339" y="3951807"/>
                  <a:pt x="1122751" y="3977821"/>
                </a:cubicBezTo>
                <a:cubicBezTo>
                  <a:pt x="1117066" y="3993299"/>
                  <a:pt x="1125484" y="4011973"/>
                  <a:pt x="1127143" y="4025693"/>
                </a:cubicBezTo>
                <a:cubicBezTo>
                  <a:pt x="1136255" y="4032692"/>
                  <a:pt x="1145518" y="4036027"/>
                  <a:pt x="1154707" y="4037906"/>
                </a:cubicBezTo>
                <a:lnTo>
                  <a:pt x="1180321" y="4041198"/>
                </a:lnTo>
                <a:lnTo>
                  <a:pt x="1158682" y="4119179"/>
                </a:lnTo>
                <a:cubicBezTo>
                  <a:pt x="1156390" y="4139068"/>
                  <a:pt x="1162227" y="4144722"/>
                  <a:pt x="1185366" y="4137732"/>
                </a:cubicBezTo>
                <a:cubicBezTo>
                  <a:pt x="1198548" y="4133776"/>
                  <a:pt x="1206784" y="4135436"/>
                  <a:pt x="1212975" y="4144401"/>
                </a:cubicBezTo>
                <a:lnTo>
                  <a:pt x="1239025" y="4184401"/>
                </a:lnTo>
                <a:lnTo>
                  <a:pt x="1239111" y="4184763"/>
                </a:lnTo>
                <a:cubicBezTo>
                  <a:pt x="1241302" y="4188686"/>
                  <a:pt x="1243533" y="4192595"/>
                  <a:pt x="1245735" y="4196559"/>
                </a:cubicBezTo>
                <a:lnTo>
                  <a:pt x="1245853" y="4196805"/>
                </a:lnTo>
                <a:lnTo>
                  <a:pt x="1244863" y="4234490"/>
                </a:lnTo>
                <a:cubicBezTo>
                  <a:pt x="1235681" y="4232214"/>
                  <a:pt x="1231091" y="4231077"/>
                  <a:pt x="1227123" y="4228945"/>
                </a:cubicBezTo>
                <a:lnTo>
                  <a:pt x="1213158" y="4217459"/>
                </a:lnTo>
                <a:lnTo>
                  <a:pt x="1213112" y="4217391"/>
                </a:lnTo>
                <a:lnTo>
                  <a:pt x="1213133" y="4218104"/>
                </a:lnTo>
                <a:lnTo>
                  <a:pt x="1180741" y="4197153"/>
                </a:lnTo>
                <a:cubicBezTo>
                  <a:pt x="1176150" y="4193870"/>
                  <a:pt x="1175621" y="4188114"/>
                  <a:pt x="1174263" y="4182806"/>
                </a:cubicBezTo>
                <a:lnTo>
                  <a:pt x="1163359" y="4171708"/>
                </a:lnTo>
                <a:lnTo>
                  <a:pt x="1164282" y="4170459"/>
                </a:lnTo>
                <a:lnTo>
                  <a:pt x="1163065" y="4169470"/>
                </a:lnTo>
                <a:lnTo>
                  <a:pt x="1164119" y="4162523"/>
                </a:lnTo>
                <a:cubicBezTo>
                  <a:pt x="1163955" y="4160840"/>
                  <a:pt x="1161651" y="4159464"/>
                  <a:pt x="1160314" y="4157966"/>
                </a:cubicBezTo>
                <a:cubicBezTo>
                  <a:pt x="1159390" y="4160401"/>
                  <a:pt x="1157120" y="4163350"/>
                  <a:pt x="1157846" y="4165223"/>
                </a:cubicBezTo>
                <a:lnTo>
                  <a:pt x="1163065" y="4169470"/>
                </a:lnTo>
                <a:lnTo>
                  <a:pt x="1162810" y="4171150"/>
                </a:lnTo>
                <a:lnTo>
                  <a:pt x="1163359" y="4171708"/>
                </a:lnTo>
                <a:lnTo>
                  <a:pt x="1151019" y="4188408"/>
                </a:lnTo>
                <a:cubicBezTo>
                  <a:pt x="1139768" y="4179753"/>
                  <a:pt x="1129547" y="4171915"/>
                  <a:pt x="1118307" y="4163302"/>
                </a:cubicBezTo>
                <a:cubicBezTo>
                  <a:pt x="1114231" y="4167184"/>
                  <a:pt x="1106974" y="4171835"/>
                  <a:pt x="1107670" y="4173762"/>
                </a:cubicBezTo>
                <a:cubicBezTo>
                  <a:pt x="1112845" y="4188067"/>
                  <a:pt x="1106028" y="4206046"/>
                  <a:pt x="1125074" y="4216408"/>
                </a:cubicBezTo>
                <a:cubicBezTo>
                  <a:pt x="1144065" y="4226742"/>
                  <a:pt x="1132407" y="4249071"/>
                  <a:pt x="1139936" y="4265787"/>
                </a:cubicBezTo>
                <a:cubicBezTo>
                  <a:pt x="1144768" y="4265183"/>
                  <a:pt x="1150369" y="4265433"/>
                  <a:pt x="1155166" y="4263699"/>
                </a:cubicBezTo>
                <a:cubicBezTo>
                  <a:pt x="1168738" y="4258661"/>
                  <a:pt x="1178749" y="4263507"/>
                  <a:pt x="1180775" y="4273597"/>
                </a:cubicBezTo>
                <a:cubicBezTo>
                  <a:pt x="1183905" y="4289092"/>
                  <a:pt x="1189542" y="4308502"/>
                  <a:pt x="1181900" y="4320943"/>
                </a:cubicBezTo>
                <a:cubicBezTo>
                  <a:pt x="1169549" y="4341070"/>
                  <a:pt x="1180022" y="4355675"/>
                  <a:pt x="1188904" y="4365212"/>
                </a:cubicBezTo>
                <a:cubicBezTo>
                  <a:pt x="1222431" y="4401198"/>
                  <a:pt x="1220435" y="4448930"/>
                  <a:pt x="1237272" y="4490203"/>
                </a:cubicBezTo>
                <a:cubicBezTo>
                  <a:pt x="1238791" y="4493880"/>
                  <a:pt x="1236880" y="4502330"/>
                  <a:pt x="1233977" y="4503698"/>
                </a:cubicBezTo>
                <a:cubicBezTo>
                  <a:pt x="1203048" y="4518155"/>
                  <a:pt x="1216350" y="4544241"/>
                  <a:pt x="1206922" y="4567422"/>
                </a:cubicBezTo>
                <a:cubicBezTo>
                  <a:pt x="1200558" y="4564307"/>
                  <a:pt x="1194919" y="4561468"/>
                  <a:pt x="1189182" y="4558751"/>
                </a:cubicBezTo>
                <a:cubicBezTo>
                  <a:pt x="1184523" y="4556560"/>
                  <a:pt x="1179710" y="4554603"/>
                  <a:pt x="1175363" y="4552681"/>
                </a:cubicBezTo>
                <a:cubicBezTo>
                  <a:pt x="1165494" y="4557012"/>
                  <a:pt x="1165227" y="4563577"/>
                  <a:pt x="1170346" y="4568543"/>
                </a:cubicBezTo>
                <a:cubicBezTo>
                  <a:pt x="1181532" y="4579454"/>
                  <a:pt x="1186773" y="4590772"/>
                  <a:pt x="1186208" y="4607291"/>
                </a:cubicBezTo>
                <a:cubicBezTo>
                  <a:pt x="1185484" y="4628104"/>
                  <a:pt x="1198568" y="4632851"/>
                  <a:pt x="1222829" y="4627107"/>
                </a:cubicBezTo>
                <a:cubicBezTo>
                  <a:pt x="1236383" y="4623902"/>
                  <a:pt x="1250244" y="4622107"/>
                  <a:pt x="1264086" y="4619678"/>
                </a:cubicBezTo>
                <a:cubicBezTo>
                  <a:pt x="1277541" y="4631566"/>
                  <a:pt x="1282744" y="4644357"/>
                  <a:pt x="1265196" y="4659269"/>
                </a:cubicBezTo>
                <a:cubicBezTo>
                  <a:pt x="1269902" y="4678332"/>
                  <a:pt x="1248538" y="4683122"/>
                  <a:pt x="1236798" y="4696759"/>
                </a:cubicBezTo>
                <a:cubicBezTo>
                  <a:pt x="1241884" y="4703513"/>
                  <a:pt x="1247456" y="4710939"/>
                  <a:pt x="1255129" y="4721129"/>
                </a:cubicBezTo>
                <a:cubicBezTo>
                  <a:pt x="1264030" y="4713861"/>
                  <a:pt x="1270571" y="4708522"/>
                  <a:pt x="1278843" y="4701725"/>
                </a:cubicBezTo>
                <a:cubicBezTo>
                  <a:pt x="1302229" y="4718347"/>
                  <a:pt x="1321952" y="4737991"/>
                  <a:pt x="1334924" y="4762447"/>
                </a:cubicBezTo>
                <a:cubicBezTo>
                  <a:pt x="1346229" y="4783774"/>
                  <a:pt x="1350522" y="4808353"/>
                  <a:pt x="1371672" y="4825129"/>
                </a:cubicBezTo>
                <a:cubicBezTo>
                  <a:pt x="1375571" y="4828241"/>
                  <a:pt x="1370977" y="4839634"/>
                  <a:pt x="1369608" y="4855629"/>
                </a:cubicBezTo>
                <a:cubicBezTo>
                  <a:pt x="1329174" y="4812909"/>
                  <a:pt x="1311697" y="4765812"/>
                  <a:pt x="1278736" y="4729009"/>
                </a:cubicBezTo>
                <a:cubicBezTo>
                  <a:pt x="1270180" y="4730759"/>
                  <a:pt x="1267058" y="4734592"/>
                  <a:pt x="1265698" y="4739058"/>
                </a:cubicBezTo>
                <a:lnTo>
                  <a:pt x="1263412" y="4751909"/>
                </a:lnTo>
                <a:lnTo>
                  <a:pt x="1245009" y="4749959"/>
                </a:lnTo>
                <a:cubicBezTo>
                  <a:pt x="1233303" y="4752949"/>
                  <a:pt x="1222217" y="4758346"/>
                  <a:pt x="1211469" y="4762496"/>
                </a:cubicBezTo>
                <a:cubicBezTo>
                  <a:pt x="1201064" y="4747961"/>
                  <a:pt x="1186732" y="4738218"/>
                  <a:pt x="1201263" y="4720967"/>
                </a:cubicBezTo>
                <a:cubicBezTo>
                  <a:pt x="1202965" y="4718973"/>
                  <a:pt x="1199249" y="4712517"/>
                  <a:pt x="1196582" y="4709109"/>
                </a:cubicBezTo>
                <a:cubicBezTo>
                  <a:pt x="1193604" y="4705297"/>
                  <a:pt x="1185807" y="4702997"/>
                  <a:pt x="1185541" y="4699384"/>
                </a:cubicBezTo>
                <a:cubicBezTo>
                  <a:pt x="1184075" y="4677705"/>
                  <a:pt x="1175798" y="4663552"/>
                  <a:pt x="1148789" y="4660392"/>
                </a:cubicBezTo>
                <a:cubicBezTo>
                  <a:pt x="1138837" y="4659226"/>
                  <a:pt x="1133604" y="4648225"/>
                  <a:pt x="1135802" y="4636762"/>
                </a:cubicBezTo>
                <a:cubicBezTo>
                  <a:pt x="1137319" y="4628800"/>
                  <a:pt x="1137131" y="4620643"/>
                  <a:pt x="1137877" y="4610367"/>
                </a:cubicBezTo>
                <a:cubicBezTo>
                  <a:pt x="1105718" y="4603164"/>
                  <a:pt x="1089018" y="4580791"/>
                  <a:pt x="1086548" y="4555184"/>
                </a:cubicBezTo>
                <a:cubicBezTo>
                  <a:pt x="1084855" y="4537868"/>
                  <a:pt x="1081347" y="4523495"/>
                  <a:pt x="1074739" y="4507677"/>
                </a:cubicBezTo>
                <a:cubicBezTo>
                  <a:pt x="1068327" y="4492345"/>
                  <a:pt x="1069062" y="4475637"/>
                  <a:pt x="1044563" y="4475385"/>
                </a:cubicBezTo>
                <a:lnTo>
                  <a:pt x="1022326" y="4440442"/>
                </a:lnTo>
                <a:lnTo>
                  <a:pt x="1036942" y="4408946"/>
                </a:lnTo>
                <a:cubicBezTo>
                  <a:pt x="1046279" y="4406699"/>
                  <a:pt x="1054592" y="4404682"/>
                  <a:pt x="1065934" y="4401988"/>
                </a:cubicBezTo>
                <a:cubicBezTo>
                  <a:pt x="1055582" y="4384425"/>
                  <a:pt x="1048220" y="4370714"/>
                  <a:pt x="1020264" y="4377482"/>
                </a:cubicBezTo>
                <a:cubicBezTo>
                  <a:pt x="996638" y="4383210"/>
                  <a:pt x="995897" y="4380705"/>
                  <a:pt x="988579" y="4357394"/>
                </a:cubicBezTo>
                <a:cubicBezTo>
                  <a:pt x="986740" y="4351536"/>
                  <a:pt x="983629" y="4345985"/>
                  <a:pt x="980138" y="4340828"/>
                </a:cubicBezTo>
                <a:cubicBezTo>
                  <a:pt x="976528" y="4335435"/>
                  <a:pt x="968752" y="4331166"/>
                  <a:pt x="968038" y="4325548"/>
                </a:cubicBezTo>
                <a:cubicBezTo>
                  <a:pt x="963232" y="4287847"/>
                  <a:pt x="937051" y="4258682"/>
                  <a:pt x="924897" y="4223746"/>
                </a:cubicBezTo>
                <a:cubicBezTo>
                  <a:pt x="909699" y="4180133"/>
                  <a:pt x="886978" y="4139019"/>
                  <a:pt x="864195" y="4089708"/>
                </a:cubicBezTo>
                <a:cubicBezTo>
                  <a:pt x="853036" y="4116536"/>
                  <a:pt x="864702" y="4132181"/>
                  <a:pt x="870019" y="4147082"/>
                </a:cubicBezTo>
                <a:cubicBezTo>
                  <a:pt x="875755" y="4163173"/>
                  <a:pt x="870705" y="4178635"/>
                  <a:pt x="873217" y="4197109"/>
                </a:cubicBezTo>
                <a:cubicBezTo>
                  <a:pt x="889345" y="4211262"/>
                  <a:pt x="911341" y="4226221"/>
                  <a:pt x="901223" y="4255642"/>
                </a:cubicBezTo>
                <a:cubicBezTo>
                  <a:pt x="900004" y="4259175"/>
                  <a:pt x="903808" y="4266927"/>
                  <a:pt x="907155" y="4267702"/>
                </a:cubicBezTo>
                <a:cubicBezTo>
                  <a:pt x="930516" y="4273195"/>
                  <a:pt x="916475" y="4293031"/>
                  <a:pt x="923367" y="4304516"/>
                </a:cubicBezTo>
                <a:cubicBezTo>
                  <a:pt x="929946" y="4307151"/>
                  <a:pt x="936415" y="4309730"/>
                  <a:pt x="944923" y="4313131"/>
                </a:cubicBezTo>
                <a:cubicBezTo>
                  <a:pt x="936476" y="4340020"/>
                  <a:pt x="952903" y="4362250"/>
                  <a:pt x="958170" y="4387025"/>
                </a:cubicBezTo>
                <a:cubicBezTo>
                  <a:pt x="963448" y="4411979"/>
                  <a:pt x="966282" y="4437290"/>
                  <a:pt x="982192" y="4459910"/>
                </a:cubicBezTo>
                <a:cubicBezTo>
                  <a:pt x="990765" y="4472098"/>
                  <a:pt x="991123" y="4489377"/>
                  <a:pt x="1006643" y="4498975"/>
                </a:cubicBezTo>
                <a:cubicBezTo>
                  <a:pt x="1010280" y="4501256"/>
                  <a:pt x="1013984" y="4509131"/>
                  <a:pt x="1012252" y="4511318"/>
                </a:cubicBezTo>
                <a:cubicBezTo>
                  <a:pt x="993249" y="4535405"/>
                  <a:pt x="1021252" y="4545510"/>
                  <a:pt x="1026648" y="4562120"/>
                </a:cubicBezTo>
                <a:lnTo>
                  <a:pt x="1032077" y="4569583"/>
                </a:lnTo>
                <a:lnTo>
                  <a:pt x="1011690" y="4568704"/>
                </a:lnTo>
                <a:cubicBezTo>
                  <a:pt x="1005700" y="4566962"/>
                  <a:pt x="1000685" y="4563241"/>
                  <a:pt x="997143" y="4555955"/>
                </a:cubicBezTo>
                <a:lnTo>
                  <a:pt x="954358" y="4473938"/>
                </a:lnTo>
                <a:lnTo>
                  <a:pt x="954466" y="4473954"/>
                </a:lnTo>
                <a:lnTo>
                  <a:pt x="953984" y="4473221"/>
                </a:lnTo>
                <a:lnTo>
                  <a:pt x="953357" y="4472020"/>
                </a:lnTo>
                <a:lnTo>
                  <a:pt x="954579" y="4473873"/>
                </a:lnTo>
                <a:cubicBezTo>
                  <a:pt x="950523" y="4461681"/>
                  <a:pt x="947898" y="4448812"/>
                  <a:pt x="942092" y="4437444"/>
                </a:cubicBezTo>
                <a:cubicBezTo>
                  <a:pt x="931200" y="4416123"/>
                  <a:pt x="913184" y="4402790"/>
                  <a:pt x="883744" y="4406281"/>
                </a:cubicBezTo>
                <a:cubicBezTo>
                  <a:pt x="868422" y="4408078"/>
                  <a:pt x="861597" y="4403785"/>
                  <a:pt x="858075" y="4389509"/>
                </a:cubicBezTo>
                <a:cubicBezTo>
                  <a:pt x="854382" y="4374693"/>
                  <a:pt x="844686" y="4361258"/>
                  <a:pt x="836341" y="4347902"/>
                </a:cubicBezTo>
                <a:cubicBezTo>
                  <a:pt x="824201" y="4328571"/>
                  <a:pt x="811948" y="4309459"/>
                  <a:pt x="808494" y="4286534"/>
                </a:cubicBezTo>
                <a:cubicBezTo>
                  <a:pt x="808111" y="4284006"/>
                  <a:pt x="804361" y="4280345"/>
                  <a:pt x="801827" y="4280273"/>
                </a:cubicBezTo>
                <a:cubicBezTo>
                  <a:pt x="796953" y="4280161"/>
                  <a:pt x="790382" y="4281036"/>
                  <a:pt x="787302" y="4283875"/>
                </a:cubicBezTo>
                <a:cubicBezTo>
                  <a:pt x="784684" y="4286294"/>
                  <a:pt x="783836" y="4294502"/>
                  <a:pt x="785946" y="4295986"/>
                </a:cubicBezTo>
                <a:cubicBezTo>
                  <a:pt x="805478" y="4309207"/>
                  <a:pt x="802300" y="4326272"/>
                  <a:pt x="791573" y="4346482"/>
                </a:cubicBezTo>
                <a:cubicBezTo>
                  <a:pt x="802199" y="4352413"/>
                  <a:pt x="812211" y="4357988"/>
                  <a:pt x="824774" y="4364999"/>
                </a:cubicBezTo>
                <a:cubicBezTo>
                  <a:pt x="823655" y="4369868"/>
                  <a:pt x="821288" y="4375998"/>
                  <a:pt x="821210" y="4382002"/>
                </a:cubicBezTo>
                <a:cubicBezTo>
                  <a:pt x="821136" y="4387868"/>
                  <a:pt x="821195" y="4395472"/>
                  <a:pt x="825015" y="4399065"/>
                </a:cubicBezTo>
                <a:cubicBezTo>
                  <a:pt x="853799" y="4425906"/>
                  <a:pt x="855151" y="4428905"/>
                  <a:pt x="853709" y="4466330"/>
                </a:cubicBezTo>
                <a:lnTo>
                  <a:pt x="857293" y="4494082"/>
                </a:lnTo>
                <a:lnTo>
                  <a:pt x="835460" y="4502835"/>
                </a:lnTo>
                <a:lnTo>
                  <a:pt x="817134" y="4516850"/>
                </a:lnTo>
                <a:lnTo>
                  <a:pt x="789368" y="4480640"/>
                </a:lnTo>
                <a:cubicBezTo>
                  <a:pt x="786339" y="4476296"/>
                  <a:pt x="784307" y="4471206"/>
                  <a:pt x="781185" y="4467057"/>
                </a:cubicBezTo>
                <a:lnTo>
                  <a:pt x="768006" y="4459957"/>
                </a:lnTo>
                <a:lnTo>
                  <a:pt x="768029" y="4458172"/>
                </a:lnTo>
                <a:lnTo>
                  <a:pt x="765956" y="4456757"/>
                </a:lnTo>
                <a:lnTo>
                  <a:pt x="758535" y="4421533"/>
                </a:lnTo>
                <a:cubicBezTo>
                  <a:pt x="749578" y="4395908"/>
                  <a:pt x="729335" y="4374465"/>
                  <a:pt x="730214" y="4344839"/>
                </a:cubicBezTo>
                <a:cubicBezTo>
                  <a:pt x="730407" y="4338479"/>
                  <a:pt x="721757" y="4330697"/>
                  <a:pt x="714773" y="4326773"/>
                </a:cubicBezTo>
                <a:cubicBezTo>
                  <a:pt x="699866" y="4318398"/>
                  <a:pt x="693268" y="4307415"/>
                  <a:pt x="692905" y="4291280"/>
                </a:cubicBezTo>
                <a:cubicBezTo>
                  <a:pt x="692504" y="4273284"/>
                  <a:pt x="682513" y="4259486"/>
                  <a:pt x="665373" y="4246472"/>
                </a:cubicBezTo>
                <a:cubicBezTo>
                  <a:pt x="661063" y="4255859"/>
                  <a:pt x="655033" y="4262681"/>
                  <a:pt x="656072" y="4267878"/>
                </a:cubicBezTo>
                <a:cubicBezTo>
                  <a:pt x="659570" y="4285129"/>
                  <a:pt x="662164" y="4303714"/>
                  <a:pt x="671649" y="4318081"/>
                </a:cubicBezTo>
                <a:cubicBezTo>
                  <a:pt x="679846" y="4330525"/>
                  <a:pt x="678107" y="4349558"/>
                  <a:pt x="687916" y="4355653"/>
                </a:cubicBezTo>
                <a:cubicBezTo>
                  <a:pt x="715429" y="4372623"/>
                  <a:pt x="715050" y="4398029"/>
                  <a:pt x="717643" y="4423735"/>
                </a:cubicBezTo>
                <a:lnTo>
                  <a:pt x="765956" y="4456757"/>
                </a:lnTo>
                <a:lnTo>
                  <a:pt x="766455" y="4459122"/>
                </a:lnTo>
                <a:lnTo>
                  <a:pt x="768006" y="4459957"/>
                </a:lnTo>
                <a:lnTo>
                  <a:pt x="767680" y="4485851"/>
                </a:lnTo>
                <a:lnTo>
                  <a:pt x="778184" y="4551957"/>
                </a:lnTo>
                <a:lnTo>
                  <a:pt x="750916" y="4536611"/>
                </a:lnTo>
                <a:cubicBezTo>
                  <a:pt x="742329" y="4529778"/>
                  <a:pt x="735165" y="4521278"/>
                  <a:pt x="729657" y="4509838"/>
                </a:cubicBezTo>
                <a:cubicBezTo>
                  <a:pt x="718665" y="4487043"/>
                  <a:pt x="709335" y="4462265"/>
                  <a:pt x="694361" y="4442043"/>
                </a:cubicBezTo>
                <a:cubicBezTo>
                  <a:pt x="678753" y="4420972"/>
                  <a:pt x="662074" y="4400555"/>
                  <a:pt x="654373" y="4376316"/>
                </a:cubicBezTo>
                <a:cubicBezTo>
                  <a:pt x="642900" y="4340206"/>
                  <a:pt x="609004" y="4317436"/>
                  <a:pt x="594412" y="4283310"/>
                </a:cubicBezTo>
                <a:cubicBezTo>
                  <a:pt x="584384" y="4259801"/>
                  <a:pt x="569251" y="4238352"/>
                  <a:pt x="557186" y="4215620"/>
                </a:cubicBezTo>
                <a:cubicBezTo>
                  <a:pt x="528294" y="4161243"/>
                  <a:pt x="500152" y="4106495"/>
                  <a:pt x="471065" y="4052225"/>
                </a:cubicBezTo>
                <a:cubicBezTo>
                  <a:pt x="464170" y="4039349"/>
                  <a:pt x="457523" y="4026247"/>
                  <a:pt x="449172" y="4014239"/>
                </a:cubicBezTo>
                <a:lnTo>
                  <a:pt x="418406" y="3984146"/>
                </a:lnTo>
                <a:lnTo>
                  <a:pt x="420704" y="3971609"/>
                </a:lnTo>
                <a:lnTo>
                  <a:pt x="414147" y="3962775"/>
                </a:lnTo>
                <a:lnTo>
                  <a:pt x="414318" y="3962773"/>
                </a:lnTo>
                <a:lnTo>
                  <a:pt x="413082" y="3961339"/>
                </a:lnTo>
                <a:lnTo>
                  <a:pt x="412941" y="3961152"/>
                </a:lnTo>
                <a:lnTo>
                  <a:pt x="414305" y="3962732"/>
                </a:lnTo>
                <a:cubicBezTo>
                  <a:pt x="413343" y="3956324"/>
                  <a:pt x="412976" y="3949775"/>
                  <a:pt x="411308" y="3943589"/>
                </a:cubicBezTo>
                <a:cubicBezTo>
                  <a:pt x="406354" y="3925335"/>
                  <a:pt x="392567" y="3918206"/>
                  <a:pt x="370506" y="3922666"/>
                </a:cubicBezTo>
                <a:cubicBezTo>
                  <a:pt x="350963" y="3892833"/>
                  <a:pt x="353190" y="3856166"/>
                  <a:pt x="334005" y="3827042"/>
                </a:cubicBezTo>
                <a:cubicBezTo>
                  <a:pt x="316862" y="3800929"/>
                  <a:pt x="304666" y="3772258"/>
                  <a:pt x="292641" y="3743259"/>
                </a:cubicBezTo>
                <a:cubicBezTo>
                  <a:pt x="291990" y="3756016"/>
                  <a:pt x="291999" y="3768840"/>
                  <a:pt x="290384" y="3781580"/>
                </a:cubicBezTo>
                <a:cubicBezTo>
                  <a:pt x="289487" y="3788754"/>
                  <a:pt x="291622" y="3792648"/>
                  <a:pt x="296721" y="3797985"/>
                </a:cubicBezTo>
                <a:cubicBezTo>
                  <a:pt x="303172" y="3804724"/>
                  <a:pt x="308676" y="3814545"/>
                  <a:pt x="308671" y="3823401"/>
                </a:cubicBezTo>
                <a:cubicBezTo>
                  <a:pt x="308564" y="3853012"/>
                  <a:pt x="309038" y="3881712"/>
                  <a:pt x="336176" y="3901857"/>
                </a:cubicBezTo>
                <a:cubicBezTo>
                  <a:pt x="341503" y="3930311"/>
                  <a:pt x="347686" y="3958586"/>
                  <a:pt x="351410" y="3987315"/>
                </a:cubicBezTo>
                <a:cubicBezTo>
                  <a:pt x="352139" y="3992837"/>
                  <a:pt x="347475" y="3998774"/>
                  <a:pt x="354162" y="4003933"/>
                </a:cubicBezTo>
                <a:cubicBezTo>
                  <a:pt x="381884" y="4025356"/>
                  <a:pt x="386243" y="4059454"/>
                  <a:pt x="407316" y="4086159"/>
                </a:cubicBezTo>
                <a:cubicBezTo>
                  <a:pt x="399668" y="4094220"/>
                  <a:pt x="392694" y="4101521"/>
                  <a:pt x="385355" y="4109257"/>
                </a:cubicBezTo>
                <a:cubicBezTo>
                  <a:pt x="392672" y="4127044"/>
                  <a:pt x="400003" y="4144871"/>
                  <a:pt x="407770" y="4163795"/>
                </a:cubicBezTo>
                <a:cubicBezTo>
                  <a:pt x="414734" y="4162568"/>
                  <a:pt x="421297" y="4161374"/>
                  <a:pt x="429809" y="4159843"/>
                </a:cubicBezTo>
                <a:cubicBezTo>
                  <a:pt x="430284" y="4164122"/>
                  <a:pt x="432366" y="4168717"/>
                  <a:pt x="430938" y="4172452"/>
                </a:cubicBezTo>
                <a:cubicBezTo>
                  <a:pt x="423757" y="4190728"/>
                  <a:pt x="425378" y="4207382"/>
                  <a:pt x="435027" y="4223432"/>
                </a:cubicBezTo>
                <a:cubicBezTo>
                  <a:pt x="439136" y="4230267"/>
                  <a:pt x="443291" y="4237543"/>
                  <a:pt x="444824" y="4245187"/>
                </a:cubicBezTo>
                <a:cubicBezTo>
                  <a:pt x="447371" y="4257808"/>
                  <a:pt x="436299" y="4274155"/>
                  <a:pt x="456157" y="4282162"/>
                </a:cubicBezTo>
                <a:cubicBezTo>
                  <a:pt x="457512" y="4282695"/>
                  <a:pt x="452673" y="4293891"/>
                  <a:pt x="449724" y="4303398"/>
                </a:cubicBezTo>
                <a:cubicBezTo>
                  <a:pt x="437673" y="4300197"/>
                  <a:pt x="426979" y="4297393"/>
                  <a:pt x="408662" y="4292554"/>
                </a:cubicBezTo>
                <a:cubicBezTo>
                  <a:pt x="434136" y="4327463"/>
                  <a:pt x="455657" y="4356903"/>
                  <a:pt x="478079" y="4387613"/>
                </a:cubicBezTo>
                <a:cubicBezTo>
                  <a:pt x="471180" y="4390645"/>
                  <a:pt x="464837" y="4393413"/>
                  <a:pt x="458494" y="4396180"/>
                </a:cubicBezTo>
                <a:cubicBezTo>
                  <a:pt x="474974" y="4421634"/>
                  <a:pt x="490020" y="4448040"/>
                  <a:pt x="508519" y="4472222"/>
                </a:cubicBezTo>
                <a:cubicBezTo>
                  <a:pt x="519278" y="4486281"/>
                  <a:pt x="535552" y="4496828"/>
                  <a:pt x="549529" y="4508781"/>
                </a:cubicBezTo>
                <a:cubicBezTo>
                  <a:pt x="554400" y="4512957"/>
                  <a:pt x="564055" y="4516088"/>
                  <a:pt x="564363" y="4520556"/>
                </a:cubicBezTo>
                <a:cubicBezTo>
                  <a:pt x="566943" y="4557130"/>
                  <a:pt x="603103" y="4576497"/>
                  <a:pt x="614916" y="4608164"/>
                </a:cubicBezTo>
                <a:cubicBezTo>
                  <a:pt x="605207" y="4617510"/>
                  <a:pt x="597083" y="4611844"/>
                  <a:pt x="592776" y="4606122"/>
                </a:cubicBezTo>
                <a:cubicBezTo>
                  <a:pt x="576308" y="4583905"/>
                  <a:pt x="551379" y="4567311"/>
                  <a:pt x="541784" y="4540380"/>
                </a:cubicBezTo>
                <a:cubicBezTo>
                  <a:pt x="539250" y="4533324"/>
                  <a:pt x="531672" y="4527214"/>
                  <a:pt x="524713" y="4522643"/>
                </a:cubicBezTo>
                <a:cubicBezTo>
                  <a:pt x="467120" y="4484580"/>
                  <a:pt x="424128" y="4434583"/>
                  <a:pt x="381363" y="4384288"/>
                </a:cubicBezTo>
                <a:cubicBezTo>
                  <a:pt x="369569" y="4370418"/>
                  <a:pt x="357762" y="4355638"/>
                  <a:pt x="332303" y="4363813"/>
                </a:cubicBezTo>
                <a:cubicBezTo>
                  <a:pt x="329353" y="4364739"/>
                  <a:pt x="323444" y="4363947"/>
                  <a:pt x="322374" y="4362137"/>
                </a:cubicBezTo>
                <a:cubicBezTo>
                  <a:pt x="318385" y="4355538"/>
                  <a:pt x="313705" y="4348335"/>
                  <a:pt x="313804" y="4341092"/>
                </a:cubicBezTo>
                <a:cubicBezTo>
                  <a:pt x="313862" y="4337788"/>
                  <a:pt x="324551" y="4333885"/>
                  <a:pt x="332878" y="4328713"/>
                </a:cubicBezTo>
                <a:cubicBezTo>
                  <a:pt x="331062" y="4316093"/>
                  <a:pt x="328888" y="4301028"/>
                  <a:pt x="326514" y="4284885"/>
                </a:cubicBezTo>
                <a:cubicBezTo>
                  <a:pt x="315511" y="4282404"/>
                  <a:pt x="305620" y="4280124"/>
                  <a:pt x="293546" y="4277433"/>
                </a:cubicBezTo>
                <a:cubicBezTo>
                  <a:pt x="294935" y="4288544"/>
                  <a:pt x="295862" y="4296150"/>
                  <a:pt x="296781" y="4303439"/>
                </a:cubicBezTo>
                <a:cubicBezTo>
                  <a:pt x="286276" y="4314176"/>
                  <a:pt x="281135" y="4298673"/>
                  <a:pt x="272413" y="4302006"/>
                </a:cubicBezTo>
                <a:cubicBezTo>
                  <a:pt x="270577" y="4304590"/>
                  <a:pt x="267140" y="4307311"/>
                  <a:pt x="267069" y="4309845"/>
                </a:cubicBezTo>
                <a:cubicBezTo>
                  <a:pt x="266230" y="4349774"/>
                  <a:pt x="289429" y="4379326"/>
                  <a:pt x="318456" y="4409560"/>
                </a:cubicBezTo>
                <a:cubicBezTo>
                  <a:pt x="309918" y="4414934"/>
                  <a:pt x="303218" y="4419181"/>
                  <a:pt x="298762" y="4421995"/>
                </a:cubicBezTo>
                <a:cubicBezTo>
                  <a:pt x="275742" y="4401014"/>
                  <a:pt x="254625" y="4382310"/>
                  <a:pt x="234318" y="4362987"/>
                </a:cubicBezTo>
                <a:cubicBezTo>
                  <a:pt x="228384" y="4357318"/>
                  <a:pt x="223785" y="4350226"/>
                  <a:pt x="219970" y="4343163"/>
                </a:cubicBezTo>
                <a:cubicBezTo>
                  <a:pt x="214688" y="4333318"/>
                  <a:pt x="212426" y="4321749"/>
                  <a:pt x="205750" y="4312845"/>
                </a:cubicBezTo>
                <a:cubicBezTo>
                  <a:pt x="189074" y="4290693"/>
                  <a:pt x="170643" y="4269640"/>
                  <a:pt x="153906" y="4249332"/>
                </a:cubicBezTo>
                <a:cubicBezTo>
                  <a:pt x="140777" y="4251856"/>
                  <a:pt x="127377" y="4256428"/>
                  <a:pt x="134009" y="4264754"/>
                </a:cubicBezTo>
                <a:cubicBezTo>
                  <a:pt x="149223" y="4283850"/>
                  <a:pt x="153424" y="4301884"/>
                  <a:pt x="133277" y="4323637"/>
                </a:cubicBezTo>
                <a:cubicBezTo>
                  <a:pt x="144256" y="4333747"/>
                  <a:pt x="153636" y="4342397"/>
                  <a:pt x="166051" y="4353881"/>
                </a:cubicBezTo>
                <a:cubicBezTo>
                  <a:pt x="152249" y="4359356"/>
                  <a:pt x="141361" y="4363640"/>
                  <a:pt x="125120" y="4370063"/>
                </a:cubicBezTo>
                <a:cubicBezTo>
                  <a:pt x="124368" y="4373631"/>
                  <a:pt x="125564" y="4384712"/>
                  <a:pt x="119861" y="4391113"/>
                </a:cubicBezTo>
                <a:cubicBezTo>
                  <a:pt x="110236" y="4401894"/>
                  <a:pt x="109030" y="4411721"/>
                  <a:pt x="112433" y="4422703"/>
                </a:cubicBezTo>
                <a:cubicBezTo>
                  <a:pt x="116226" y="4434932"/>
                  <a:pt x="120892" y="4446887"/>
                  <a:pt x="125557" y="4458841"/>
                </a:cubicBezTo>
                <a:cubicBezTo>
                  <a:pt x="129643" y="4469382"/>
                  <a:pt x="135057" y="4479504"/>
                  <a:pt x="138463" y="4490211"/>
                </a:cubicBezTo>
                <a:cubicBezTo>
                  <a:pt x="142183" y="4501914"/>
                  <a:pt x="144282" y="4514127"/>
                  <a:pt x="147909" y="4529604"/>
                </a:cubicBezTo>
                <a:cubicBezTo>
                  <a:pt x="139225" y="4528405"/>
                  <a:pt x="127450" y="4529864"/>
                  <a:pt x="124505" y="4525859"/>
                </a:cubicBezTo>
                <a:cubicBezTo>
                  <a:pt x="102255" y="4495552"/>
                  <a:pt x="81537" y="4464308"/>
                  <a:pt x="60874" y="4433092"/>
                </a:cubicBezTo>
                <a:cubicBezTo>
                  <a:pt x="53937" y="4422626"/>
                  <a:pt x="46077" y="4415326"/>
                  <a:pt x="29385" y="4420749"/>
                </a:cubicBezTo>
                <a:cubicBezTo>
                  <a:pt x="32992" y="4436458"/>
                  <a:pt x="54809" y="4449831"/>
                  <a:pt x="34168" y="4469137"/>
                </a:cubicBezTo>
                <a:cubicBezTo>
                  <a:pt x="19273" y="4474908"/>
                  <a:pt x="17507" y="4460993"/>
                  <a:pt x="9403" y="4456553"/>
                </a:cubicBezTo>
                <a:lnTo>
                  <a:pt x="0" y="4450571"/>
                </a:lnTo>
                <a:lnTo>
                  <a:pt x="0" y="4418813"/>
                </a:lnTo>
                <a:lnTo>
                  <a:pt x="10628" y="4425267"/>
                </a:lnTo>
                <a:cubicBezTo>
                  <a:pt x="6577" y="4415127"/>
                  <a:pt x="3822" y="4408096"/>
                  <a:pt x="942" y="4401103"/>
                </a:cubicBezTo>
                <a:lnTo>
                  <a:pt x="0" y="4398706"/>
                </a:lnTo>
                <a:lnTo>
                  <a:pt x="0" y="1747536"/>
                </a:lnTo>
                <a:lnTo>
                  <a:pt x="12967" y="1744993"/>
                </a:lnTo>
                <a:cubicBezTo>
                  <a:pt x="27320" y="1742678"/>
                  <a:pt x="41767" y="1739626"/>
                  <a:pt x="55760" y="1732289"/>
                </a:cubicBezTo>
                <a:cubicBezTo>
                  <a:pt x="69231" y="1725184"/>
                  <a:pt x="91190" y="1732030"/>
                  <a:pt x="109100" y="1732524"/>
                </a:cubicBezTo>
                <a:cubicBezTo>
                  <a:pt x="121565" y="1722358"/>
                  <a:pt x="128670" y="1708350"/>
                  <a:pt x="150284" y="1709735"/>
                </a:cubicBezTo>
                <a:cubicBezTo>
                  <a:pt x="165557" y="1710693"/>
                  <a:pt x="183740" y="1704346"/>
                  <a:pt x="198395" y="1697234"/>
                </a:cubicBezTo>
                <a:cubicBezTo>
                  <a:pt x="232944" y="1680500"/>
                  <a:pt x="270338" y="1675882"/>
                  <a:pt x="306272" y="1672863"/>
                </a:cubicBezTo>
                <a:cubicBezTo>
                  <a:pt x="328852" y="1671001"/>
                  <a:pt x="352153" y="1669106"/>
                  <a:pt x="374400" y="1671382"/>
                </a:cubicBezTo>
                <a:close/>
                <a:moveTo>
                  <a:pt x="3380935" y="1670682"/>
                </a:moveTo>
                <a:cubicBezTo>
                  <a:pt x="3314986" y="1683872"/>
                  <a:pt x="3275416" y="1723443"/>
                  <a:pt x="3222656" y="1749821"/>
                </a:cubicBezTo>
                <a:cubicBezTo>
                  <a:pt x="3156707" y="1776202"/>
                  <a:pt x="3103947" y="1789391"/>
                  <a:pt x="3037998" y="1828962"/>
                </a:cubicBezTo>
                <a:cubicBezTo>
                  <a:pt x="2972050" y="1868531"/>
                  <a:pt x="2906100" y="1908100"/>
                  <a:pt x="2866528" y="1974049"/>
                </a:cubicBezTo>
                <a:cubicBezTo>
                  <a:pt x="2853340" y="2013620"/>
                  <a:pt x="2853340" y="2013620"/>
                  <a:pt x="2892908" y="2000430"/>
                </a:cubicBezTo>
                <a:cubicBezTo>
                  <a:pt x="2932479" y="1987240"/>
                  <a:pt x="2958859" y="1960860"/>
                  <a:pt x="2998428" y="1947671"/>
                </a:cubicBezTo>
                <a:cubicBezTo>
                  <a:pt x="3064377" y="1908101"/>
                  <a:pt x="3156707" y="1855340"/>
                  <a:pt x="3235847" y="1855341"/>
                </a:cubicBezTo>
                <a:cubicBezTo>
                  <a:pt x="3341365" y="1855340"/>
                  <a:pt x="3222656" y="1934480"/>
                  <a:pt x="3196277" y="1960861"/>
                </a:cubicBezTo>
                <a:cubicBezTo>
                  <a:pt x="3183086" y="1974049"/>
                  <a:pt x="3156707" y="2013619"/>
                  <a:pt x="3156707" y="2053190"/>
                </a:cubicBezTo>
                <a:cubicBezTo>
                  <a:pt x="3169896" y="2053190"/>
                  <a:pt x="3196277" y="2039999"/>
                  <a:pt x="3209467" y="2026810"/>
                </a:cubicBezTo>
                <a:cubicBezTo>
                  <a:pt x="3235846" y="2013619"/>
                  <a:pt x="3275416" y="1987240"/>
                  <a:pt x="3328175" y="1974049"/>
                </a:cubicBezTo>
                <a:cubicBezTo>
                  <a:pt x="3367746" y="1960860"/>
                  <a:pt x="3420506" y="1960861"/>
                  <a:pt x="3460074" y="1934479"/>
                </a:cubicBezTo>
                <a:cubicBezTo>
                  <a:pt x="3499644" y="1908100"/>
                  <a:pt x="3512835" y="1894911"/>
                  <a:pt x="3499644" y="1855340"/>
                </a:cubicBezTo>
                <a:cubicBezTo>
                  <a:pt x="3486455" y="1842151"/>
                  <a:pt x="3473263" y="1815770"/>
                  <a:pt x="3473263" y="1789391"/>
                </a:cubicBezTo>
                <a:cubicBezTo>
                  <a:pt x="3473262" y="1763010"/>
                  <a:pt x="3486455" y="1763011"/>
                  <a:pt x="3499644" y="1736632"/>
                </a:cubicBezTo>
                <a:cubicBezTo>
                  <a:pt x="3512834" y="1697061"/>
                  <a:pt x="3499644" y="1697062"/>
                  <a:pt x="3460074" y="1683872"/>
                </a:cubicBezTo>
                <a:cubicBezTo>
                  <a:pt x="3433694" y="1670683"/>
                  <a:pt x="3420506" y="1670683"/>
                  <a:pt x="3380935" y="1670682"/>
                </a:cubicBezTo>
                <a:close/>
                <a:moveTo>
                  <a:pt x="2576352" y="1631113"/>
                </a:moveTo>
                <a:cubicBezTo>
                  <a:pt x="2589542" y="1631112"/>
                  <a:pt x="2589541" y="1644302"/>
                  <a:pt x="2576352" y="1631113"/>
                </a:cubicBezTo>
                <a:close/>
                <a:moveTo>
                  <a:pt x="3156707" y="1631112"/>
                </a:moveTo>
                <a:cubicBezTo>
                  <a:pt x="3143517" y="1631113"/>
                  <a:pt x="3103947" y="1644301"/>
                  <a:pt x="3090758" y="1657493"/>
                </a:cubicBezTo>
                <a:cubicBezTo>
                  <a:pt x="3103947" y="1670682"/>
                  <a:pt x="3156707" y="1631112"/>
                  <a:pt x="3156707" y="1631112"/>
                </a:cubicBezTo>
                <a:close/>
                <a:moveTo>
                  <a:pt x="6879554" y="1630129"/>
                </a:moveTo>
                <a:cubicBezTo>
                  <a:pt x="6836104" y="1673576"/>
                  <a:pt x="6792660" y="1738745"/>
                  <a:pt x="6770934" y="1782193"/>
                </a:cubicBezTo>
                <a:cubicBezTo>
                  <a:pt x="6727489" y="1847361"/>
                  <a:pt x="6662318" y="1912532"/>
                  <a:pt x="6640595" y="1999425"/>
                </a:cubicBezTo>
                <a:lnTo>
                  <a:pt x="6572671" y="2169237"/>
                </a:lnTo>
                <a:lnTo>
                  <a:pt x="6575425" y="2151488"/>
                </a:lnTo>
                <a:cubicBezTo>
                  <a:pt x="6618873" y="2042873"/>
                  <a:pt x="6640596" y="1890808"/>
                  <a:pt x="6727489" y="1782192"/>
                </a:cubicBezTo>
                <a:cubicBezTo>
                  <a:pt x="6770934" y="1717021"/>
                  <a:pt x="6814383" y="1673576"/>
                  <a:pt x="6879554" y="1630129"/>
                </a:cubicBezTo>
                <a:close/>
                <a:moveTo>
                  <a:pt x="3460074" y="1604734"/>
                </a:moveTo>
                <a:cubicBezTo>
                  <a:pt x="3446884" y="1617922"/>
                  <a:pt x="3446884" y="1631113"/>
                  <a:pt x="3460074" y="1631113"/>
                </a:cubicBezTo>
                <a:cubicBezTo>
                  <a:pt x="3473263" y="1631113"/>
                  <a:pt x="3473263" y="1604734"/>
                  <a:pt x="3460074" y="1604734"/>
                </a:cubicBezTo>
                <a:close/>
                <a:moveTo>
                  <a:pt x="5290955" y="1564497"/>
                </a:moveTo>
                <a:lnTo>
                  <a:pt x="5306657" y="1578353"/>
                </a:lnTo>
                <a:cubicBezTo>
                  <a:pt x="5333039" y="1604733"/>
                  <a:pt x="5372608" y="1631112"/>
                  <a:pt x="5385799" y="1670682"/>
                </a:cubicBezTo>
                <a:lnTo>
                  <a:pt x="5392319" y="1686439"/>
                </a:lnTo>
                <a:lnTo>
                  <a:pt x="5366014" y="1652547"/>
                </a:lnTo>
                <a:close/>
                <a:moveTo>
                  <a:pt x="3486661" y="1561659"/>
                </a:moveTo>
                <a:cubicBezTo>
                  <a:pt x="3472440" y="1556095"/>
                  <a:pt x="3460074" y="1578353"/>
                  <a:pt x="3499644" y="1578353"/>
                </a:cubicBezTo>
                <a:cubicBezTo>
                  <a:pt x="3496347" y="1568460"/>
                  <a:pt x="3491401" y="1563515"/>
                  <a:pt x="3486661" y="1561659"/>
                </a:cubicBezTo>
                <a:close/>
                <a:moveTo>
                  <a:pt x="4826877" y="1559599"/>
                </a:moveTo>
                <a:cubicBezTo>
                  <a:pt x="4821930" y="1560218"/>
                  <a:pt x="4818633" y="1561866"/>
                  <a:pt x="4818632" y="1565163"/>
                </a:cubicBezTo>
                <a:cubicBezTo>
                  <a:pt x="4818633" y="1578353"/>
                  <a:pt x="4937342" y="1604734"/>
                  <a:pt x="4937342" y="1591542"/>
                </a:cubicBezTo>
                <a:cubicBezTo>
                  <a:pt x="4937341" y="1578353"/>
                  <a:pt x="4884582" y="1565163"/>
                  <a:pt x="4871394" y="1565164"/>
                </a:cubicBezTo>
                <a:cubicBezTo>
                  <a:pt x="4871394" y="1565164"/>
                  <a:pt x="4868096" y="1564338"/>
                  <a:pt x="4863150" y="1563309"/>
                </a:cubicBezTo>
                <a:lnTo>
                  <a:pt x="4847291" y="1560605"/>
                </a:lnTo>
                <a:lnTo>
                  <a:pt x="4845013" y="1560218"/>
                </a:lnTo>
                <a:cubicBezTo>
                  <a:pt x="4838418" y="1559392"/>
                  <a:pt x="4831823" y="1558981"/>
                  <a:pt x="4826877" y="1559599"/>
                </a:cubicBezTo>
                <a:close/>
                <a:moveTo>
                  <a:pt x="4493718" y="1530290"/>
                </a:moveTo>
                <a:lnTo>
                  <a:pt x="4515885" y="1535075"/>
                </a:lnTo>
                <a:cubicBezTo>
                  <a:pt x="4523510" y="1537136"/>
                  <a:pt x="4528456" y="1538785"/>
                  <a:pt x="4528456" y="1538785"/>
                </a:cubicBezTo>
                <a:cubicBezTo>
                  <a:pt x="4528455" y="1540433"/>
                  <a:pt x="4524335" y="1540021"/>
                  <a:pt x="4517096" y="1538062"/>
                </a:cubicBezTo>
                <a:close/>
                <a:moveTo>
                  <a:pt x="6379915" y="1521512"/>
                </a:moveTo>
                <a:cubicBezTo>
                  <a:pt x="6379915" y="1543235"/>
                  <a:pt x="6358192" y="1521513"/>
                  <a:pt x="6379915" y="1521512"/>
                </a:cubicBezTo>
                <a:close/>
                <a:moveTo>
                  <a:pt x="7019735" y="1519051"/>
                </a:moveTo>
                <a:cubicBezTo>
                  <a:pt x="7024826" y="1518118"/>
                  <a:pt x="7028899" y="1518797"/>
                  <a:pt x="7031614" y="1521513"/>
                </a:cubicBezTo>
                <a:cubicBezTo>
                  <a:pt x="7031615" y="1516082"/>
                  <a:pt x="7027542" y="1522870"/>
                  <a:pt x="7020753" y="1536448"/>
                </a:cubicBezTo>
                <a:lnTo>
                  <a:pt x="7014676" y="1548942"/>
                </a:lnTo>
                <a:lnTo>
                  <a:pt x="6988169" y="1564958"/>
                </a:lnTo>
                <a:cubicBezTo>
                  <a:pt x="6944721" y="1586684"/>
                  <a:pt x="6901276" y="1608406"/>
                  <a:pt x="6879554" y="1630129"/>
                </a:cubicBezTo>
                <a:cubicBezTo>
                  <a:pt x="6898561" y="1611120"/>
                  <a:pt x="6984096" y="1525586"/>
                  <a:pt x="7019735" y="1519051"/>
                </a:cubicBezTo>
                <a:close/>
                <a:moveTo>
                  <a:pt x="10260239" y="1505220"/>
                </a:moveTo>
                <a:cubicBezTo>
                  <a:pt x="10262954" y="1505221"/>
                  <a:pt x="10268386" y="1510650"/>
                  <a:pt x="10268385" y="1521512"/>
                </a:cubicBezTo>
                <a:cubicBezTo>
                  <a:pt x="10257524" y="1510651"/>
                  <a:pt x="10257525" y="1505220"/>
                  <a:pt x="10260239" y="1505220"/>
                </a:cubicBezTo>
                <a:close/>
                <a:moveTo>
                  <a:pt x="3275416" y="1486024"/>
                </a:moveTo>
                <a:cubicBezTo>
                  <a:pt x="3249035" y="1486025"/>
                  <a:pt x="3209467" y="1499213"/>
                  <a:pt x="3183087" y="1499214"/>
                </a:cubicBezTo>
                <a:cubicBezTo>
                  <a:pt x="3103947" y="1525592"/>
                  <a:pt x="3024808" y="1565163"/>
                  <a:pt x="2945668" y="1604734"/>
                </a:cubicBezTo>
                <a:cubicBezTo>
                  <a:pt x="2932479" y="1617923"/>
                  <a:pt x="2879719" y="1644301"/>
                  <a:pt x="2919289" y="1657494"/>
                </a:cubicBezTo>
                <a:cubicBezTo>
                  <a:pt x="2945668" y="1670683"/>
                  <a:pt x="2998428" y="1631112"/>
                  <a:pt x="3011617" y="1617923"/>
                </a:cubicBezTo>
                <a:cubicBezTo>
                  <a:pt x="3090758" y="1578353"/>
                  <a:pt x="3169896" y="1538784"/>
                  <a:pt x="3262226" y="1525592"/>
                </a:cubicBezTo>
                <a:cubicBezTo>
                  <a:pt x="3288606" y="1512404"/>
                  <a:pt x="3314986" y="1499214"/>
                  <a:pt x="3275416" y="1486024"/>
                </a:cubicBezTo>
                <a:close/>
                <a:moveTo>
                  <a:pt x="3136098" y="1454080"/>
                </a:moveTo>
                <a:cubicBezTo>
                  <a:pt x="3137747" y="1454697"/>
                  <a:pt x="3140220" y="1456346"/>
                  <a:pt x="3143517" y="1459644"/>
                </a:cubicBezTo>
                <a:cubicBezTo>
                  <a:pt x="3133625" y="1459644"/>
                  <a:pt x="3131152" y="1452225"/>
                  <a:pt x="3136098" y="1454080"/>
                </a:cubicBezTo>
                <a:close/>
                <a:moveTo>
                  <a:pt x="3591974" y="1420073"/>
                </a:moveTo>
                <a:cubicBezTo>
                  <a:pt x="3591974" y="1420073"/>
                  <a:pt x="3589501" y="1422547"/>
                  <a:pt x="3585997" y="1426050"/>
                </a:cubicBezTo>
                <a:lnTo>
                  <a:pt x="3582711" y="1429336"/>
                </a:lnTo>
                <a:lnTo>
                  <a:pt x="3569172" y="1442876"/>
                </a:lnTo>
                <a:lnTo>
                  <a:pt x="3564151" y="1447897"/>
                </a:lnTo>
                <a:cubicBezTo>
                  <a:pt x="3562296" y="1449752"/>
                  <a:pt x="3562295" y="1449752"/>
                  <a:pt x="3565593" y="1446455"/>
                </a:cubicBezTo>
                <a:lnTo>
                  <a:pt x="3569172" y="1442876"/>
                </a:lnTo>
                <a:lnTo>
                  <a:pt x="3573838" y="1438210"/>
                </a:lnTo>
                <a:lnTo>
                  <a:pt x="3582711" y="1429336"/>
                </a:lnTo>
                <a:lnTo>
                  <a:pt x="3583730" y="1428318"/>
                </a:lnTo>
                <a:cubicBezTo>
                  <a:pt x="3588677" y="1423371"/>
                  <a:pt x="3591974" y="1420073"/>
                  <a:pt x="3591974" y="1420073"/>
                </a:cubicBezTo>
                <a:close/>
                <a:moveTo>
                  <a:pt x="5122000" y="1406885"/>
                </a:moveTo>
                <a:cubicBezTo>
                  <a:pt x="5148381" y="1393694"/>
                  <a:pt x="5267089" y="1538784"/>
                  <a:pt x="5280279" y="1551974"/>
                </a:cubicBezTo>
                <a:lnTo>
                  <a:pt x="5290955" y="1564497"/>
                </a:lnTo>
                <a:lnTo>
                  <a:pt x="5222573" y="1504159"/>
                </a:lnTo>
                <a:cubicBezTo>
                  <a:pt x="5194545" y="1479428"/>
                  <a:pt x="5168165" y="1453050"/>
                  <a:pt x="5148381" y="1420074"/>
                </a:cubicBezTo>
                <a:cubicBezTo>
                  <a:pt x="5121999" y="1446454"/>
                  <a:pt x="5108811" y="1420074"/>
                  <a:pt x="5122000" y="1406885"/>
                </a:cubicBezTo>
                <a:close/>
                <a:moveTo>
                  <a:pt x="4521861" y="1396992"/>
                </a:moveTo>
                <a:cubicBezTo>
                  <a:pt x="4525160" y="1396992"/>
                  <a:pt x="4528455" y="1400290"/>
                  <a:pt x="4528456" y="1406885"/>
                </a:cubicBezTo>
                <a:lnTo>
                  <a:pt x="4526807" y="1406884"/>
                </a:lnTo>
                <a:cubicBezTo>
                  <a:pt x="4521861" y="1406885"/>
                  <a:pt x="4515266" y="1406884"/>
                  <a:pt x="4515266" y="1406884"/>
                </a:cubicBezTo>
                <a:cubicBezTo>
                  <a:pt x="4515266" y="1400289"/>
                  <a:pt x="4518563" y="1396991"/>
                  <a:pt x="4521861" y="1396992"/>
                </a:cubicBezTo>
                <a:close/>
                <a:moveTo>
                  <a:pt x="3785906" y="1388130"/>
                </a:moveTo>
                <a:cubicBezTo>
                  <a:pt x="3783227" y="1388749"/>
                  <a:pt x="3779930" y="1390397"/>
                  <a:pt x="3776632" y="1393694"/>
                </a:cubicBezTo>
                <a:cubicBezTo>
                  <a:pt x="3763441" y="1393694"/>
                  <a:pt x="3763441" y="1406885"/>
                  <a:pt x="3776632" y="1393694"/>
                </a:cubicBezTo>
                <a:cubicBezTo>
                  <a:pt x="3796416" y="1393694"/>
                  <a:pt x="3793944" y="1386276"/>
                  <a:pt x="3785906" y="1388130"/>
                </a:cubicBezTo>
                <a:close/>
                <a:moveTo>
                  <a:pt x="4644280" y="1348766"/>
                </a:moveTo>
                <a:cubicBezTo>
                  <a:pt x="4655408" y="1347529"/>
                  <a:pt x="4699924" y="1357422"/>
                  <a:pt x="4699924" y="1367316"/>
                </a:cubicBezTo>
                <a:cubicBezTo>
                  <a:pt x="4686735" y="1380505"/>
                  <a:pt x="4660354" y="1354125"/>
                  <a:pt x="4647165" y="1354125"/>
                </a:cubicBezTo>
                <a:cubicBezTo>
                  <a:pt x="4640569" y="1350826"/>
                  <a:pt x="4640570" y="1349178"/>
                  <a:pt x="4644280" y="1348766"/>
                </a:cubicBezTo>
                <a:close/>
                <a:moveTo>
                  <a:pt x="2994512" y="1348560"/>
                </a:moveTo>
                <a:cubicBezTo>
                  <a:pt x="3002550" y="1346706"/>
                  <a:pt x="3005023" y="1354125"/>
                  <a:pt x="2985238" y="1354125"/>
                </a:cubicBezTo>
                <a:cubicBezTo>
                  <a:pt x="2988536" y="1350827"/>
                  <a:pt x="2991833" y="1349178"/>
                  <a:pt x="2994512" y="1348560"/>
                </a:cubicBezTo>
                <a:close/>
                <a:moveTo>
                  <a:pt x="7205402" y="1347726"/>
                </a:moveTo>
                <a:cubicBezTo>
                  <a:pt x="7227124" y="1347725"/>
                  <a:pt x="7227124" y="1369451"/>
                  <a:pt x="7205402" y="1369451"/>
                </a:cubicBezTo>
                <a:cubicBezTo>
                  <a:pt x="7205402" y="1391173"/>
                  <a:pt x="7183678" y="1347725"/>
                  <a:pt x="7205402" y="1347726"/>
                </a:cubicBezTo>
                <a:close/>
                <a:moveTo>
                  <a:pt x="7317073" y="1338562"/>
                </a:moveTo>
                <a:cubicBezTo>
                  <a:pt x="7322163" y="1335507"/>
                  <a:pt x="7330310" y="1347726"/>
                  <a:pt x="7314018" y="1347725"/>
                </a:cubicBezTo>
                <a:cubicBezTo>
                  <a:pt x="7314018" y="1342295"/>
                  <a:pt x="7315376" y="1339580"/>
                  <a:pt x="7317073" y="1338562"/>
                </a:cubicBezTo>
                <a:close/>
                <a:moveTo>
                  <a:pt x="6348689" y="1316839"/>
                </a:moveTo>
                <a:cubicBezTo>
                  <a:pt x="6356835" y="1313784"/>
                  <a:pt x="6352762" y="1326003"/>
                  <a:pt x="6336470" y="1326002"/>
                </a:cubicBezTo>
                <a:cubicBezTo>
                  <a:pt x="6341900" y="1320571"/>
                  <a:pt x="6345973" y="1317857"/>
                  <a:pt x="6348689" y="1316839"/>
                </a:cubicBezTo>
                <a:close/>
                <a:moveTo>
                  <a:pt x="2919289" y="1301364"/>
                </a:moveTo>
                <a:cubicBezTo>
                  <a:pt x="2932479" y="1301365"/>
                  <a:pt x="2892908" y="1327745"/>
                  <a:pt x="2892908" y="1327745"/>
                </a:cubicBezTo>
                <a:cubicBezTo>
                  <a:pt x="2866528" y="1340935"/>
                  <a:pt x="2840149" y="1367316"/>
                  <a:pt x="2813770" y="1380505"/>
                </a:cubicBezTo>
                <a:cubicBezTo>
                  <a:pt x="2800580" y="1393694"/>
                  <a:pt x="2602731" y="1486024"/>
                  <a:pt x="2602730" y="1459643"/>
                </a:cubicBezTo>
                <a:cubicBezTo>
                  <a:pt x="2602731" y="1446454"/>
                  <a:pt x="2721440" y="1420073"/>
                  <a:pt x="2734631" y="1406885"/>
                </a:cubicBezTo>
                <a:cubicBezTo>
                  <a:pt x="2774199" y="1380505"/>
                  <a:pt x="2840149" y="1354124"/>
                  <a:pt x="2879719" y="1327745"/>
                </a:cubicBezTo>
                <a:cubicBezTo>
                  <a:pt x="2892908" y="1327745"/>
                  <a:pt x="2919289" y="1301364"/>
                  <a:pt x="2919289" y="1301364"/>
                </a:cubicBezTo>
                <a:close/>
                <a:moveTo>
                  <a:pt x="4462507" y="1288175"/>
                </a:moveTo>
                <a:cubicBezTo>
                  <a:pt x="4475695" y="1288175"/>
                  <a:pt x="4462507" y="1301364"/>
                  <a:pt x="4449315" y="1301364"/>
                </a:cubicBezTo>
                <a:cubicBezTo>
                  <a:pt x="4436125" y="1288175"/>
                  <a:pt x="4462507" y="1288175"/>
                  <a:pt x="4462507" y="1288175"/>
                </a:cubicBezTo>
                <a:close/>
                <a:moveTo>
                  <a:pt x="4884582" y="1288175"/>
                </a:moveTo>
                <a:cubicBezTo>
                  <a:pt x="4884582" y="1288175"/>
                  <a:pt x="4845011" y="1301365"/>
                  <a:pt x="4845011" y="1301365"/>
                </a:cubicBezTo>
                <a:cubicBezTo>
                  <a:pt x="4831823" y="1301365"/>
                  <a:pt x="4871393" y="1288175"/>
                  <a:pt x="4884582" y="1288175"/>
                </a:cubicBezTo>
                <a:close/>
                <a:moveTo>
                  <a:pt x="4349980" y="1282816"/>
                </a:moveTo>
                <a:cubicBezTo>
                  <a:pt x="4361108" y="1281580"/>
                  <a:pt x="4383367" y="1291473"/>
                  <a:pt x="4383366" y="1301364"/>
                </a:cubicBezTo>
                <a:cubicBezTo>
                  <a:pt x="4396556" y="1314556"/>
                  <a:pt x="4330606" y="1301365"/>
                  <a:pt x="4343798" y="1288176"/>
                </a:cubicBezTo>
                <a:cubicBezTo>
                  <a:pt x="4343798" y="1284877"/>
                  <a:pt x="4346271" y="1283230"/>
                  <a:pt x="4349980" y="1282816"/>
                </a:cubicBezTo>
                <a:close/>
                <a:moveTo>
                  <a:pt x="4144094" y="1282611"/>
                </a:moveTo>
                <a:cubicBezTo>
                  <a:pt x="4141002" y="1280757"/>
                  <a:pt x="4136056" y="1288176"/>
                  <a:pt x="4145949" y="1288176"/>
                </a:cubicBezTo>
                <a:cubicBezTo>
                  <a:pt x="4159138" y="1301365"/>
                  <a:pt x="4159138" y="1288175"/>
                  <a:pt x="4145949" y="1288176"/>
                </a:cubicBezTo>
                <a:cubicBezTo>
                  <a:pt x="4145949" y="1284877"/>
                  <a:pt x="4145124" y="1283230"/>
                  <a:pt x="4144094" y="1282611"/>
                </a:cubicBezTo>
                <a:close/>
                <a:moveTo>
                  <a:pt x="6379915" y="1282557"/>
                </a:moveTo>
                <a:cubicBezTo>
                  <a:pt x="6379915" y="1304280"/>
                  <a:pt x="6358193" y="1282557"/>
                  <a:pt x="6379915" y="1282557"/>
                </a:cubicBezTo>
                <a:close/>
                <a:moveTo>
                  <a:pt x="4251468" y="1274986"/>
                </a:moveTo>
                <a:cubicBezTo>
                  <a:pt x="4251468" y="1274986"/>
                  <a:pt x="4291038" y="1288175"/>
                  <a:pt x="4291038" y="1288175"/>
                </a:cubicBezTo>
                <a:cubicBezTo>
                  <a:pt x="4304227" y="1301364"/>
                  <a:pt x="4238278" y="1314556"/>
                  <a:pt x="4251468" y="1274986"/>
                </a:cubicBezTo>
                <a:close/>
                <a:moveTo>
                  <a:pt x="6392135" y="1273391"/>
                </a:moveTo>
                <a:cubicBezTo>
                  <a:pt x="6400284" y="1270336"/>
                  <a:pt x="6396210" y="1282558"/>
                  <a:pt x="6379915" y="1282557"/>
                </a:cubicBezTo>
                <a:cubicBezTo>
                  <a:pt x="6385346" y="1277126"/>
                  <a:pt x="6389420" y="1274410"/>
                  <a:pt x="6392135" y="1273391"/>
                </a:cubicBezTo>
                <a:close/>
                <a:moveTo>
                  <a:pt x="9703579" y="1239110"/>
                </a:moveTo>
                <a:cubicBezTo>
                  <a:pt x="9725306" y="1239109"/>
                  <a:pt x="9703579" y="1260831"/>
                  <a:pt x="9703579" y="1239110"/>
                </a:cubicBezTo>
                <a:close/>
                <a:moveTo>
                  <a:pt x="6590362" y="1237074"/>
                </a:moveTo>
                <a:cubicBezTo>
                  <a:pt x="6594435" y="1237751"/>
                  <a:pt x="6597151" y="1244539"/>
                  <a:pt x="6597150" y="1260831"/>
                </a:cubicBezTo>
                <a:cubicBezTo>
                  <a:pt x="6597151" y="1282558"/>
                  <a:pt x="6531980" y="1326003"/>
                  <a:pt x="6510257" y="1347726"/>
                </a:cubicBezTo>
                <a:cubicBezTo>
                  <a:pt x="6488531" y="1347726"/>
                  <a:pt x="6445086" y="1391174"/>
                  <a:pt x="6445086" y="1347725"/>
                </a:cubicBezTo>
                <a:cubicBezTo>
                  <a:pt x="6445086" y="1282557"/>
                  <a:pt x="6510257" y="1326002"/>
                  <a:pt x="6553702" y="1304281"/>
                </a:cubicBezTo>
                <a:cubicBezTo>
                  <a:pt x="6553702" y="1287989"/>
                  <a:pt x="6578142" y="1235037"/>
                  <a:pt x="6590362" y="1237074"/>
                </a:cubicBezTo>
                <a:close/>
                <a:moveTo>
                  <a:pt x="3077566" y="1235415"/>
                </a:moveTo>
                <a:cubicBezTo>
                  <a:pt x="3077566" y="1261796"/>
                  <a:pt x="3037998" y="1274985"/>
                  <a:pt x="3024808" y="1288175"/>
                </a:cubicBezTo>
                <a:cubicBezTo>
                  <a:pt x="3024808" y="1301365"/>
                  <a:pt x="2998428" y="1327745"/>
                  <a:pt x="2972049" y="1327745"/>
                </a:cubicBezTo>
                <a:cubicBezTo>
                  <a:pt x="2945668" y="1327746"/>
                  <a:pt x="3077566" y="1222226"/>
                  <a:pt x="3077566" y="1235415"/>
                </a:cubicBezTo>
                <a:close/>
                <a:moveTo>
                  <a:pt x="4209218" y="1220372"/>
                </a:moveTo>
                <a:lnTo>
                  <a:pt x="4203205" y="1222226"/>
                </a:lnTo>
                <a:lnTo>
                  <a:pt x="4192112" y="1222225"/>
                </a:lnTo>
                <a:cubicBezTo>
                  <a:pt x="4178922" y="1222225"/>
                  <a:pt x="4165732" y="1222226"/>
                  <a:pt x="4159138" y="1222226"/>
                </a:cubicBezTo>
                <a:cubicBezTo>
                  <a:pt x="4159138" y="1235415"/>
                  <a:pt x="4172328" y="1232118"/>
                  <a:pt x="4187167" y="1227172"/>
                </a:cubicBezTo>
                <a:lnTo>
                  <a:pt x="4203205" y="1222226"/>
                </a:lnTo>
                <a:lnTo>
                  <a:pt x="4225089" y="1222225"/>
                </a:lnTo>
                <a:cubicBezTo>
                  <a:pt x="4221790" y="1218929"/>
                  <a:pt x="4216020" y="1218928"/>
                  <a:pt x="4209218" y="1220372"/>
                </a:cubicBezTo>
                <a:close/>
                <a:moveTo>
                  <a:pt x="3237700" y="1177091"/>
                </a:moveTo>
                <a:cubicBezTo>
                  <a:pt x="3240792" y="1175237"/>
                  <a:pt x="3245738" y="1182656"/>
                  <a:pt x="3235847" y="1182656"/>
                </a:cubicBezTo>
                <a:cubicBezTo>
                  <a:pt x="3235846" y="1179358"/>
                  <a:pt x="3236670" y="1177710"/>
                  <a:pt x="3237700" y="1177091"/>
                </a:cubicBezTo>
                <a:close/>
                <a:moveTo>
                  <a:pt x="10212254" y="1171478"/>
                </a:moveTo>
                <a:cubicBezTo>
                  <a:pt x="10208988" y="1170544"/>
                  <a:pt x="10205933" y="1171223"/>
                  <a:pt x="10203217" y="1173939"/>
                </a:cubicBezTo>
                <a:cubicBezTo>
                  <a:pt x="10181492" y="1195663"/>
                  <a:pt x="10246664" y="1326003"/>
                  <a:pt x="10268385" y="1347725"/>
                </a:cubicBezTo>
                <a:cubicBezTo>
                  <a:pt x="10290112" y="1347726"/>
                  <a:pt x="10268385" y="1282557"/>
                  <a:pt x="10268385" y="1282557"/>
                </a:cubicBezTo>
                <a:cubicBezTo>
                  <a:pt x="10268385" y="1263547"/>
                  <a:pt x="10235122" y="1178013"/>
                  <a:pt x="10212254" y="1171478"/>
                </a:cubicBezTo>
                <a:close/>
                <a:moveTo>
                  <a:pt x="3948101" y="1156276"/>
                </a:moveTo>
                <a:cubicBezTo>
                  <a:pt x="3961290" y="1156277"/>
                  <a:pt x="3961290" y="1169466"/>
                  <a:pt x="3948101" y="1169467"/>
                </a:cubicBezTo>
                <a:cubicBezTo>
                  <a:pt x="3934909" y="1182655"/>
                  <a:pt x="3934909" y="1156276"/>
                  <a:pt x="3948101" y="1156276"/>
                </a:cubicBezTo>
                <a:close/>
                <a:moveTo>
                  <a:pt x="3855771" y="1143088"/>
                </a:moveTo>
                <a:cubicBezTo>
                  <a:pt x="3842581" y="1156277"/>
                  <a:pt x="3855771" y="1143088"/>
                  <a:pt x="3855771" y="1143088"/>
                </a:cubicBezTo>
                <a:close/>
                <a:moveTo>
                  <a:pt x="3855771" y="1143088"/>
                </a:moveTo>
                <a:cubicBezTo>
                  <a:pt x="3868960" y="1156276"/>
                  <a:pt x="3855771" y="1169467"/>
                  <a:pt x="3855771" y="1143088"/>
                </a:cubicBezTo>
                <a:close/>
                <a:moveTo>
                  <a:pt x="3235846" y="1129896"/>
                </a:moveTo>
                <a:cubicBezTo>
                  <a:pt x="3262225" y="1143087"/>
                  <a:pt x="3130328" y="1209036"/>
                  <a:pt x="3117137" y="1195847"/>
                </a:cubicBezTo>
                <a:cubicBezTo>
                  <a:pt x="3117137" y="1182655"/>
                  <a:pt x="3222656" y="1129895"/>
                  <a:pt x="3235846" y="1129896"/>
                </a:cubicBezTo>
                <a:close/>
                <a:moveTo>
                  <a:pt x="3196276" y="1103516"/>
                </a:moveTo>
                <a:cubicBezTo>
                  <a:pt x="3196277" y="1129895"/>
                  <a:pt x="3103947" y="1169466"/>
                  <a:pt x="3077566" y="1195847"/>
                </a:cubicBezTo>
                <a:cubicBezTo>
                  <a:pt x="3077566" y="1156276"/>
                  <a:pt x="3103947" y="1143087"/>
                  <a:pt x="3117137" y="1143088"/>
                </a:cubicBezTo>
                <a:cubicBezTo>
                  <a:pt x="3117137" y="1143088"/>
                  <a:pt x="3196277" y="1090328"/>
                  <a:pt x="3196276" y="1103516"/>
                </a:cubicBezTo>
                <a:close/>
                <a:moveTo>
                  <a:pt x="3868960" y="1090327"/>
                </a:moveTo>
                <a:cubicBezTo>
                  <a:pt x="3882152" y="1090327"/>
                  <a:pt x="3908531" y="1090327"/>
                  <a:pt x="3908531" y="1090327"/>
                </a:cubicBezTo>
                <a:cubicBezTo>
                  <a:pt x="3921721" y="1090328"/>
                  <a:pt x="3803011" y="1129896"/>
                  <a:pt x="3789823" y="1129896"/>
                </a:cubicBezTo>
                <a:cubicBezTo>
                  <a:pt x="3750251" y="1129895"/>
                  <a:pt x="3697492" y="1129895"/>
                  <a:pt x="3657923" y="1143087"/>
                </a:cubicBezTo>
                <a:cubicBezTo>
                  <a:pt x="3737062" y="1129895"/>
                  <a:pt x="3789823" y="1103517"/>
                  <a:pt x="3868960" y="1090327"/>
                </a:cubicBezTo>
                <a:close/>
                <a:moveTo>
                  <a:pt x="3678532" y="1084762"/>
                </a:moveTo>
                <a:cubicBezTo>
                  <a:pt x="3683477" y="1082908"/>
                  <a:pt x="3681006" y="1090328"/>
                  <a:pt x="3671113" y="1090328"/>
                </a:cubicBezTo>
                <a:cubicBezTo>
                  <a:pt x="3674410" y="1087030"/>
                  <a:pt x="3676883" y="1085380"/>
                  <a:pt x="3678532" y="1084762"/>
                </a:cubicBezTo>
                <a:close/>
                <a:moveTo>
                  <a:pt x="6662317" y="1065322"/>
                </a:moveTo>
                <a:cubicBezTo>
                  <a:pt x="6640596" y="1087044"/>
                  <a:pt x="6640596" y="1065322"/>
                  <a:pt x="6662317" y="1065322"/>
                </a:cubicBezTo>
                <a:close/>
                <a:moveTo>
                  <a:pt x="3817850" y="1058382"/>
                </a:moveTo>
                <a:cubicBezTo>
                  <a:pt x="3827743" y="1056528"/>
                  <a:pt x="3822798" y="1063947"/>
                  <a:pt x="3803011" y="1063947"/>
                </a:cubicBezTo>
                <a:cubicBezTo>
                  <a:pt x="3809606" y="1060649"/>
                  <a:pt x="3814553" y="1059001"/>
                  <a:pt x="3817850" y="1058382"/>
                </a:cubicBezTo>
                <a:close/>
                <a:moveTo>
                  <a:pt x="6665374" y="1056158"/>
                </a:moveTo>
                <a:cubicBezTo>
                  <a:pt x="6670466" y="1053104"/>
                  <a:pt x="6678612" y="1065323"/>
                  <a:pt x="6662317" y="1065322"/>
                </a:cubicBezTo>
                <a:cubicBezTo>
                  <a:pt x="6662318" y="1059892"/>
                  <a:pt x="6663676" y="1057176"/>
                  <a:pt x="6665374" y="1056158"/>
                </a:cubicBezTo>
                <a:close/>
                <a:moveTo>
                  <a:pt x="6575425" y="1043600"/>
                </a:moveTo>
                <a:cubicBezTo>
                  <a:pt x="6575425" y="1065323"/>
                  <a:pt x="6553701" y="1043599"/>
                  <a:pt x="6575425" y="1043600"/>
                </a:cubicBezTo>
                <a:close/>
                <a:moveTo>
                  <a:pt x="6587646" y="1034435"/>
                </a:moveTo>
                <a:cubicBezTo>
                  <a:pt x="6595793" y="1031380"/>
                  <a:pt x="6591720" y="1043599"/>
                  <a:pt x="6575425" y="1043600"/>
                </a:cubicBezTo>
                <a:cubicBezTo>
                  <a:pt x="6580857" y="1038169"/>
                  <a:pt x="6584930" y="1035454"/>
                  <a:pt x="6587646" y="1034435"/>
                </a:cubicBezTo>
                <a:close/>
                <a:moveTo>
                  <a:pt x="6322764" y="1008171"/>
                </a:moveTo>
                <a:lnTo>
                  <a:pt x="6323912" y="1009319"/>
                </a:lnTo>
                <a:cubicBezTo>
                  <a:pt x="6324930" y="1010337"/>
                  <a:pt x="6324252" y="1009658"/>
                  <a:pt x="6322893" y="1008301"/>
                </a:cubicBezTo>
                <a:close/>
                <a:moveTo>
                  <a:pt x="6278766" y="1003887"/>
                </a:moveTo>
                <a:cubicBezTo>
                  <a:pt x="6287591" y="1001510"/>
                  <a:pt x="6293022" y="1005585"/>
                  <a:pt x="6293022" y="1021878"/>
                </a:cubicBezTo>
                <a:cubicBezTo>
                  <a:pt x="6293021" y="1065322"/>
                  <a:pt x="6227854" y="1108771"/>
                  <a:pt x="6206129" y="1108771"/>
                </a:cubicBezTo>
                <a:cubicBezTo>
                  <a:pt x="6162682" y="1130494"/>
                  <a:pt x="6140961" y="1195664"/>
                  <a:pt x="6097512" y="1239110"/>
                </a:cubicBezTo>
                <a:cubicBezTo>
                  <a:pt x="6075790" y="1282557"/>
                  <a:pt x="6010619" y="1347725"/>
                  <a:pt x="5988896" y="1391173"/>
                </a:cubicBezTo>
                <a:cubicBezTo>
                  <a:pt x="5967173" y="1456341"/>
                  <a:pt x="5923726" y="1521512"/>
                  <a:pt x="5902003" y="1586684"/>
                </a:cubicBezTo>
                <a:cubicBezTo>
                  <a:pt x="5880279" y="1630129"/>
                  <a:pt x="5880280" y="1673576"/>
                  <a:pt x="5858558" y="1717022"/>
                </a:cubicBezTo>
                <a:cubicBezTo>
                  <a:pt x="5836835" y="1803915"/>
                  <a:pt x="5793387" y="1890809"/>
                  <a:pt x="5771664" y="1977702"/>
                </a:cubicBezTo>
                <a:cubicBezTo>
                  <a:pt x="5749942" y="2021150"/>
                  <a:pt x="5749941" y="2064596"/>
                  <a:pt x="5728215" y="2108040"/>
                </a:cubicBezTo>
                <a:cubicBezTo>
                  <a:pt x="5728216" y="2129767"/>
                  <a:pt x="5684771" y="2194934"/>
                  <a:pt x="5684771" y="2194934"/>
                </a:cubicBezTo>
                <a:cubicBezTo>
                  <a:pt x="5663048" y="2108040"/>
                  <a:pt x="5728215" y="1934253"/>
                  <a:pt x="5749942" y="1847361"/>
                </a:cubicBezTo>
                <a:cubicBezTo>
                  <a:pt x="5771664" y="1803916"/>
                  <a:pt x="5771664" y="1738744"/>
                  <a:pt x="5793387" y="1695299"/>
                </a:cubicBezTo>
                <a:cubicBezTo>
                  <a:pt x="5858558" y="1478067"/>
                  <a:pt x="5967173" y="1195664"/>
                  <a:pt x="6162683" y="1043599"/>
                </a:cubicBezTo>
                <a:cubicBezTo>
                  <a:pt x="6195268" y="1076184"/>
                  <a:pt x="6252290" y="1011015"/>
                  <a:pt x="6278766" y="1003887"/>
                </a:cubicBezTo>
                <a:close/>
                <a:moveTo>
                  <a:pt x="6314748" y="1000154"/>
                </a:moveTo>
                <a:lnTo>
                  <a:pt x="6322764" y="1008171"/>
                </a:lnTo>
                <a:lnTo>
                  <a:pt x="6317802" y="1003210"/>
                </a:lnTo>
                <a:cubicBezTo>
                  <a:pt x="6316105" y="1001512"/>
                  <a:pt x="6314748" y="1000154"/>
                  <a:pt x="6314748" y="1000154"/>
                </a:cubicBezTo>
                <a:close/>
                <a:moveTo>
                  <a:pt x="6317803" y="990988"/>
                </a:moveTo>
                <a:cubicBezTo>
                  <a:pt x="6322893" y="987933"/>
                  <a:pt x="6331040" y="1000154"/>
                  <a:pt x="6314748" y="1000154"/>
                </a:cubicBezTo>
                <a:cubicBezTo>
                  <a:pt x="6314748" y="994724"/>
                  <a:pt x="6316106" y="992007"/>
                  <a:pt x="6317803" y="990988"/>
                </a:cubicBezTo>
                <a:close/>
                <a:moveTo>
                  <a:pt x="7343861" y="987753"/>
                </a:moveTo>
                <a:cubicBezTo>
                  <a:pt x="7338054" y="986703"/>
                  <a:pt x="7331243" y="987085"/>
                  <a:pt x="7323861" y="988613"/>
                </a:cubicBezTo>
                <a:cubicBezTo>
                  <a:pt x="7314018" y="990649"/>
                  <a:pt x="7303157" y="994723"/>
                  <a:pt x="7292295" y="1000154"/>
                </a:cubicBezTo>
                <a:cubicBezTo>
                  <a:pt x="7270572" y="1000154"/>
                  <a:pt x="7248847" y="1000154"/>
                  <a:pt x="7248846" y="1043599"/>
                </a:cubicBezTo>
                <a:cubicBezTo>
                  <a:pt x="7183679" y="1108771"/>
                  <a:pt x="7096786" y="1152215"/>
                  <a:pt x="7009892" y="1195664"/>
                </a:cubicBezTo>
                <a:cubicBezTo>
                  <a:pt x="6836104" y="1304281"/>
                  <a:pt x="6727489" y="1434618"/>
                  <a:pt x="6597151" y="1608406"/>
                </a:cubicBezTo>
                <a:cubicBezTo>
                  <a:pt x="6553702" y="1673577"/>
                  <a:pt x="6531980" y="1738744"/>
                  <a:pt x="6466809" y="1803916"/>
                </a:cubicBezTo>
                <a:cubicBezTo>
                  <a:pt x="6445086" y="1825638"/>
                  <a:pt x="6423363" y="1869087"/>
                  <a:pt x="6401641" y="1890808"/>
                </a:cubicBezTo>
                <a:cubicBezTo>
                  <a:pt x="6379915" y="1934254"/>
                  <a:pt x="6379914" y="1955980"/>
                  <a:pt x="6379915" y="1999425"/>
                </a:cubicBezTo>
                <a:cubicBezTo>
                  <a:pt x="6358193" y="2042873"/>
                  <a:pt x="6336470" y="2108041"/>
                  <a:pt x="6293021" y="2151489"/>
                </a:cubicBezTo>
                <a:cubicBezTo>
                  <a:pt x="6293022" y="2173211"/>
                  <a:pt x="6271299" y="2194934"/>
                  <a:pt x="6271299" y="2194934"/>
                </a:cubicBezTo>
                <a:cubicBezTo>
                  <a:pt x="6271299" y="2216657"/>
                  <a:pt x="6271299" y="2238382"/>
                  <a:pt x="6227854" y="2238383"/>
                </a:cubicBezTo>
                <a:cubicBezTo>
                  <a:pt x="6206129" y="2194934"/>
                  <a:pt x="6249577" y="2129766"/>
                  <a:pt x="6271299" y="2086318"/>
                </a:cubicBezTo>
                <a:cubicBezTo>
                  <a:pt x="6314747" y="1912531"/>
                  <a:pt x="6358193" y="1760471"/>
                  <a:pt x="6488530" y="1630129"/>
                </a:cubicBezTo>
                <a:cubicBezTo>
                  <a:pt x="6510256" y="1608405"/>
                  <a:pt x="6553702" y="1564958"/>
                  <a:pt x="6553702" y="1521512"/>
                </a:cubicBezTo>
                <a:cubicBezTo>
                  <a:pt x="6553702" y="1456341"/>
                  <a:pt x="6531980" y="1478067"/>
                  <a:pt x="6510257" y="1499790"/>
                </a:cubicBezTo>
                <a:cubicBezTo>
                  <a:pt x="6488531" y="1521512"/>
                  <a:pt x="6466809" y="1543234"/>
                  <a:pt x="6466808" y="1586683"/>
                </a:cubicBezTo>
                <a:cubicBezTo>
                  <a:pt x="6445086" y="1630128"/>
                  <a:pt x="6401640" y="1651854"/>
                  <a:pt x="6379915" y="1695300"/>
                </a:cubicBezTo>
                <a:cubicBezTo>
                  <a:pt x="6314748" y="1760470"/>
                  <a:pt x="6271299" y="1825638"/>
                  <a:pt x="6227854" y="1912531"/>
                </a:cubicBezTo>
                <a:cubicBezTo>
                  <a:pt x="6206129" y="1999424"/>
                  <a:pt x="6162683" y="2064595"/>
                  <a:pt x="6119238" y="2129767"/>
                </a:cubicBezTo>
                <a:cubicBezTo>
                  <a:pt x="6075790" y="2216657"/>
                  <a:pt x="6119237" y="2325276"/>
                  <a:pt x="6097512" y="2412169"/>
                </a:cubicBezTo>
                <a:cubicBezTo>
                  <a:pt x="6075790" y="2455614"/>
                  <a:pt x="6054067" y="2477338"/>
                  <a:pt x="6032344" y="2520786"/>
                </a:cubicBezTo>
                <a:cubicBezTo>
                  <a:pt x="6010618" y="2564231"/>
                  <a:pt x="6032345" y="2607679"/>
                  <a:pt x="6032345" y="2651124"/>
                </a:cubicBezTo>
                <a:cubicBezTo>
                  <a:pt x="6054067" y="2738017"/>
                  <a:pt x="6075789" y="2846633"/>
                  <a:pt x="6140961" y="2933528"/>
                </a:cubicBezTo>
                <a:cubicBezTo>
                  <a:pt x="6162683" y="2955249"/>
                  <a:pt x="6206129" y="2998699"/>
                  <a:pt x="6227854" y="2976976"/>
                </a:cubicBezTo>
                <a:cubicBezTo>
                  <a:pt x="6227854" y="2976976"/>
                  <a:pt x="6227853" y="2890083"/>
                  <a:pt x="6227853" y="2890083"/>
                </a:cubicBezTo>
                <a:cubicBezTo>
                  <a:pt x="6271299" y="2868357"/>
                  <a:pt x="6249577" y="2955250"/>
                  <a:pt x="6293022" y="2890083"/>
                </a:cubicBezTo>
                <a:cubicBezTo>
                  <a:pt x="6314748" y="2846634"/>
                  <a:pt x="6336469" y="2803188"/>
                  <a:pt x="6358193" y="2781466"/>
                </a:cubicBezTo>
                <a:cubicBezTo>
                  <a:pt x="6423363" y="2672847"/>
                  <a:pt x="6466809" y="2607679"/>
                  <a:pt x="6488531" y="2477338"/>
                </a:cubicBezTo>
                <a:cubicBezTo>
                  <a:pt x="6499393" y="2390443"/>
                  <a:pt x="6521118" y="2308982"/>
                  <a:pt x="6548272" y="2230235"/>
                </a:cubicBezTo>
                <a:lnTo>
                  <a:pt x="6572671" y="2169237"/>
                </a:lnTo>
                <a:lnTo>
                  <a:pt x="6572370" y="2171175"/>
                </a:lnTo>
                <a:cubicBezTo>
                  <a:pt x="6567279" y="2193576"/>
                  <a:pt x="6559133" y="2222088"/>
                  <a:pt x="6575424" y="2238383"/>
                </a:cubicBezTo>
                <a:cubicBezTo>
                  <a:pt x="6597151" y="2281828"/>
                  <a:pt x="6640596" y="2216656"/>
                  <a:pt x="6640596" y="2194934"/>
                </a:cubicBezTo>
                <a:cubicBezTo>
                  <a:pt x="6662317" y="2151489"/>
                  <a:pt x="6684043" y="2108041"/>
                  <a:pt x="6684044" y="2064595"/>
                </a:cubicBezTo>
                <a:cubicBezTo>
                  <a:pt x="6705767" y="2021150"/>
                  <a:pt x="6727488" y="1890808"/>
                  <a:pt x="6749212" y="1869087"/>
                </a:cubicBezTo>
                <a:cubicBezTo>
                  <a:pt x="6814383" y="1847360"/>
                  <a:pt x="6749212" y="1977702"/>
                  <a:pt x="6770934" y="1999424"/>
                </a:cubicBezTo>
                <a:cubicBezTo>
                  <a:pt x="6792659" y="1999424"/>
                  <a:pt x="6922998" y="1738744"/>
                  <a:pt x="6922999" y="1695300"/>
                </a:cubicBezTo>
                <a:cubicBezTo>
                  <a:pt x="6950154" y="1681723"/>
                  <a:pt x="6985792" y="1608745"/>
                  <a:pt x="7008703" y="1561225"/>
                </a:cubicBezTo>
                <a:lnTo>
                  <a:pt x="7014676" y="1548942"/>
                </a:lnTo>
                <a:lnTo>
                  <a:pt x="7020754" y="1545272"/>
                </a:lnTo>
                <a:cubicBezTo>
                  <a:pt x="7053339" y="1522869"/>
                  <a:pt x="7085925" y="1494359"/>
                  <a:pt x="7118508" y="1478066"/>
                </a:cubicBezTo>
                <a:cubicBezTo>
                  <a:pt x="7140231" y="1456342"/>
                  <a:pt x="7314018" y="1304281"/>
                  <a:pt x="7335740" y="1304281"/>
                </a:cubicBezTo>
                <a:cubicBezTo>
                  <a:pt x="7314018" y="1304281"/>
                  <a:pt x="7161957" y="1499789"/>
                  <a:pt x="7140231" y="1521513"/>
                </a:cubicBezTo>
                <a:cubicBezTo>
                  <a:pt x="7053337" y="1695300"/>
                  <a:pt x="7227123" y="1564957"/>
                  <a:pt x="7292295" y="1521512"/>
                </a:cubicBezTo>
                <a:cubicBezTo>
                  <a:pt x="7357465" y="1499789"/>
                  <a:pt x="7400910" y="1478066"/>
                  <a:pt x="7466082" y="1434619"/>
                </a:cubicBezTo>
                <a:cubicBezTo>
                  <a:pt x="7552976" y="1391173"/>
                  <a:pt x="7705036" y="1347726"/>
                  <a:pt x="7748485" y="1260831"/>
                </a:cubicBezTo>
                <a:cubicBezTo>
                  <a:pt x="7726762" y="1195664"/>
                  <a:pt x="7574698" y="1195664"/>
                  <a:pt x="7574698" y="1195664"/>
                </a:cubicBezTo>
                <a:cubicBezTo>
                  <a:pt x="7531253" y="1195664"/>
                  <a:pt x="7466082" y="1239109"/>
                  <a:pt x="7400911" y="1239109"/>
                </a:cubicBezTo>
                <a:cubicBezTo>
                  <a:pt x="7422633" y="1239110"/>
                  <a:pt x="7466082" y="1195664"/>
                  <a:pt x="7487804" y="1195663"/>
                </a:cubicBezTo>
                <a:cubicBezTo>
                  <a:pt x="7509527" y="1173939"/>
                  <a:pt x="7509526" y="1152216"/>
                  <a:pt x="7531253" y="1130493"/>
                </a:cubicBezTo>
                <a:cubicBezTo>
                  <a:pt x="7552976" y="1108771"/>
                  <a:pt x="7574698" y="1108770"/>
                  <a:pt x="7596421" y="1108771"/>
                </a:cubicBezTo>
                <a:cubicBezTo>
                  <a:pt x="7639868" y="1087044"/>
                  <a:pt x="7639868" y="1065323"/>
                  <a:pt x="7596420" y="1043599"/>
                </a:cubicBezTo>
                <a:cubicBezTo>
                  <a:pt x="7552976" y="1043600"/>
                  <a:pt x="7487804" y="1065323"/>
                  <a:pt x="7444359" y="1087044"/>
                </a:cubicBezTo>
                <a:cubicBezTo>
                  <a:pt x="7357465" y="1130493"/>
                  <a:pt x="7270573" y="1195664"/>
                  <a:pt x="7183678" y="1239110"/>
                </a:cubicBezTo>
                <a:cubicBezTo>
                  <a:pt x="7118508" y="1282558"/>
                  <a:pt x="7075063" y="1304281"/>
                  <a:pt x="7009892" y="1347725"/>
                </a:cubicBezTo>
                <a:cubicBezTo>
                  <a:pt x="6988170" y="1347725"/>
                  <a:pt x="6944720" y="1391173"/>
                  <a:pt x="6922998" y="1391174"/>
                </a:cubicBezTo>
                <a:cubicBezTo>
                  <a:pt x="6944720" y="1391173"/>
                  <a:pt x="7096786" y="1239109"/>
                  <a:pt x="7118508" y="1217387"/>
                </a:cubicBezTo>
                <a:cubicBezTo>
                  <a:pt x="7161956" y="1173939"/>
                  <a:pt x="7335739" y="1108770"/>
                  <a:pt x="7357466" y="1043599"/>
                </a:cubicBezTo>
                <a:cubicBezTo>
                  <a:pt x="7369684" y="1006941"/>
                  <a:pt x="7361283" y="990903"/>
                  <a:pt x="7343861" y="987753"/>
                </a:cubicBezTo>
                <a:close/>
                <a:moveTo>
                  <a:pt x="3559823" y="979243"/>
                </a:moveTo>
                <a:cubicBezTo>
                  <a:pt x="3564770" y="977389"/>
                  <a:pt x="3562296" y="984809"/>
                  <a:pt x="3552404" y="984809"/>
                </a:cubicBezTo>
                <a:cubicBezTo>
                  <a:pt x="3555700" y="981511"/>
                  <a:pt x="3558173" y="979863"/>
                  <a:pt x="3559823" y="979243"/>
                </a:cubicBezTo>
                <a:close/>
                <a:moveTo>
                  <a:pt x="9660135" y="978429"/>
                </a:moveTo>
                <a:cubicBezTo>
                  <a:pt x="9660134" y="1000154"/>
                  <a:pt x="9681857" y="1000155"/>
                  <a:pt x="9703580" y="1000155"/>
                </a:cubicBezTo>
                <a:cubicBezTo>
                  <a:pt x="9703579" y="978428"/>
                  <a:pt x="9660135" y="978429"/>
                  <a:pt x="9660135" y="978429"/>
                </a:cubicBezTo>
                <a:close/>
                <a:moveTo>
                  <a:pt x="6795714" y="904096"/>
                </a:moveTo>
                <a:cubicBezTo>
                  <a:pt x="6800806" y="901041"/>
                  <a:pt x="6808952" y="913261"/>
                  <a:pt x="6792660" y="913261"/>
                </a:cubicBezTo>
                <a:cubicBezTo>
                  <a:pt x="6792659" y="907829"/>
                  <a:pt x="6794017" y="905114"/>
                  <a:pt x="6795714" y="904096"/>
                </a:cubicBezTo>
                <a:close/>
                <a:moveTo>
                  <a:pt x="3647412" y="902164"/>
                </a:moveTo>
                <a:cubicBezTo>
                  <a:pt x="3656274" y="901546"/>
                  <a:pt x="3664518" y="902370"/>
                  <a:pt x="3671113" y="905667"/>
                </a:cubicBezTo>
                <a:cubicBezTo>
                  <a:pt x="3657923" y="905668"/>
                  <a:pt x="3591974" y="932049"/>
                  <a:pt x="3591974" y="932049"/>
                </a:cubicBezTo>
                <a:cubicBezTo>
                  <a:pt x="3552404" y="945238"/>
                  <a:pt x="3512834" y="958427"/>
                  <a:pt x="3486455" y="971619"/>
                </a:cubicBezTo>
                <a:cubicBezTo>
                  <a:pt x="3446884" y="984809"/>
                  <a:pt x="3407314" y="997998"/>
                  <a:pt x="3367746" y="1024378"/>
                </a:cubicBezTo>
                <a:cubicBezTo>
                  <a:pt x="3354554" y="1037568"/>
                  <a:pt x="3301795" y="1063946"/>
                  <a:pt x="3341365" y="1063947"/>
                </a:cubicBezTo>
                <a:cubicBezTo>
                  <a:pt x="3354554" y="1063947"/>
                  <a:pt x="3394125" y="1037568"/>
                  <a:pt x="3407314" y="1037567"/>
                </a:cubicBezTo>
                <a:cubicBezTo>
                  <a:pt x="3433695" y="1024379"/>
                  <a:pt x="3460074" y="1011188"/>
                  <a:pt x="3499644" y="1011187"/>
                </a:cubicBezTo>
                <a:cubicBezTo>
                  <a:pt x="3512834" y="1011187"/>
                  <a:pt x="3526023" y="1024379"/>
                  <a:pt x="3552404" y="1011188"/>
                </a:cubicBezTo>
                <a:cubicBezTo>
                  <a:pt x="3565592" y="1011188"/>
                  <a:pt x="3591974" y="997997"/>
                  <a:pt x="3605164" y="984808"/>
                </a:cubicBezTo>
                <a:cubicBezTo>
                  <a:pt x="3618353" y="984809"/>
                  <a:pt x="3697492" y="958427"/>
                  <a:pt x="3697492" y="945238"/>
                </a:cubicBezTo>
                <a:cubicBezTo>
                  <a:pt x="3697492" y="958427"/>
                  <a:pt x="3644732" y="971618"/>
                  <a:pt x="3631543" y="984808"/>
                </a:cubicBezTo>
                <a:cubicBezTo>
                  <a:pt x="3605164" y="997998"/>
                  <a:pt x="3288604" y="1156277"/>
                  <a:pt x="3288605" y="1143087"/>
                </a:cubicBezTo>
                <a:cubicBezTo>
                  <a:pt x="3288605" y="1143087"/>
                  <a:pt x="3314986" y="1116706"/>
                  <a:pt x="3314986" y="1116706"/>
                </a:cubicBezTo>
                <a:cubicBezTo>
                  <a:pt x="3314986" y="1103517"/>
                  <a:pt x="3301796" y="1077137"/>
                  <a:pt x="3288605" y="1077136"/>
                </a:cubicBezTo>
                <a:cubicBezTo>
                  <a:pt x="3262226" y="1050757"/>
                  <a:pt x="3446884" y="958427"/>
                  <a:pt x="3460074" y="958428"/>
                </a:cubicBezTo>
                <a:cubicBezTo>
                  <a:pt x="3499644" y="945237"/>
                  <a:pt x="3539214" y="918859"/>
                  <a:pt x="3578783" y="918858"/>
                </a:cubicBezTo>
                <a:cubicBezTo>
                  <a:pt x="3588676" y="918859"/>
                  <a:pt x="3620826" y="904019"/>
                  <a:pt x="3647412" y="902164"/>
                </a:cubicBezTo>
                <a:close/>
                <a:moveTo>
                  <a:pt x="6445086" y="869813"/>
                </a:moveTo>
                <a:cubicBezTo>
                  <a:pt x="6466808" y="869813"/>
                  <a:pt x="6423364" y="956706"/>
                  <a:pt x="6401641" y="913260"/>
                </a:cubicBezTo>
                <a:cubicBezTo>
                  <a:pt x="6379914" y="913260"/>
                  <a:pt x="6445086" y="869813"/>
                  <a:pt x="6445086" y="869813"/>
                </a:cubicBezTo>
                <a:close/>
                <a:moveTo>
                  <a:pt x="9594689" y="828741"/>
                </a:moveTo>
                <a:lnTo>
                  <a:pt x="9601753" y="832477"/>
                </a:lnTo>
                <a:cubicBezTo>
                  <a:pt x="9691362" y="883391"/>
                  <a:pt x="9768751" y="940414"/>
                  <a:pt x="9833922" y="1021878"/>
                </a:cubicBezTo>
                <a:cubicBezTo>
                  <a:pt x="9877369" y="1076186"/>
                  <a:pt x="9920815" y="1130494"/>
                  <a:pt x="9961546" y="1184802"/>
                </a:cubicBezTo>
                <a:lnTo>
                  <a:pt x="10039909" y="1299480"/>
                </a:lnTo>
                <a:lnTo>
                  <a:pt x="10027734" y="1289684"/>
                </a:lnTo>
                <a:cubicBezTo>
                  <a:pt x="9985985" y="1249972"/>
                  <a:pt x="9953399" y="1201094"/>
                  <a:pt x="9920815" y="1152215"/>
                </a:cubicBezTo>
                <a:cubicBezTo>
                  <a:pt x="9823060" y="1043600"/>
                  <a:pt x="9719875" y="934983"/>
                  <a:pt x="9605826" y="837229"/>
                </a:cubicBezTo>
                <a:close/>
                <a:moveTo>
                  <a:pt x="7574698" y="826368"/>
                </a:moveTo>
                <a:cubicBezTo>
                  <a:pt x="7574698" y="826368"/>
                  <a:pt x="7509527" y="826367"/>
                  <a:pt x="7487805" y="848091"/>
                </a:cubicBezTo>
                <a:cubicBezTo>
                  <a:pt x="7422634" y="891536"/>
                  <a:pt x="7618143" y="869813"/>
                  <a:pt x="7574698" y="826368"/>
                </a:cubicBezTo>
                <a:close/>
                <a:moveTo>
                  <a:pt x="6105660" y="788350"/>
                </a:moveTo>
                <a:cubicBezTo>
                  <a:pt x="6102943" y="788349"/>
                  <a:pt x="6097511" y="793780"/>
                  <a:pt x="6097512" y="804642"/>
                </a:cubicBezTo>
                <a:cubicBezTo>
                  <a:pt x="6108374" y="793781"/>
                  <a:pt x="6108375" y="788349"/>
                  <a:pt x="6105660" y="788350"/>
                </a:cubicBezTo>
                <a:close/>
                <a:moveTo>
                  <a:pt x="7020753" y="761196"/>
                </a:moveTo>
                <a:cubicBezTo>
                  <a:pt x="7004462" y="777488"/>
                  <a:pt x="6988169" y="793780"/>
                  <a:pt x="6988169" y="782920"/>
                </a:cubicBezTo>
                <a:cubicBezTo>
                  <a:pt x="6988169" y="782920"/>
                  <a:pt x="7004462" y="772057"/>
                  <a:pt x="7020753" y="761196"/>
                </a:cubicBezTo>
                <a:close/>
                <a:moveTo>
                  <a:pt x="9020188" y="758735"/>
                </a:moveTo>
                <a:cubicBezTo>
                  <a:pt x="9008776" y="757802"/>
                  <a:pt x="8997575" y="758481"/>
                  <a:pt x="8986712" y="761197"/>
                </a:cubicBezTo>
                <a:cubicBezTo>
                  <a:pt x="8878096" y="782919"/>
                  <a:pt x="9030157" y="826367"/>
                  <a:pt x="9073605" y="848090"/>
                </a:cubicBezTo>
                <a:cubicBezTo>
                  <a:pt x="9225667" y="934983"/>
                  <a:pt x="9421177" y="1000154"/>
                  <a:pt x="9529796" y="1130493"/>
                </a:cubicBezTo>
                <a:cubicBezTo>
                  <a:pt x="9573242" y="1195664"/>
                  <a:pt x="9638412" y="1260831"/>
                  <a:pt x="9660135" y="1326002"/>
                </a:cubicBezTo>
                <a:cubicBezTo>
                  <a:pt x="9681857" y="1412896"/>
                  <a:pt x="9703579" y="1499790"/>
                  <a:pt x="9747027" y="1586683"/>
                </a:cubicBezTo>
                <a:cubicBezTo>
                  <a:pt x="9790473" y="1651854"/>
                  <a:pt x="9833921" y="1695300"/>
                  <a:pt x="9855643" y="1738744"/>
                </a:cubicBezTo>
                <a:cubicBezTo>
                  <a:pt x="9899090" y="1803916"/>
                  <a:pt x="9899089" y="1890808"/>
                  <a:pt x="9942538" y="1955980"/>
                </a:cubicBezTo>
                <a:cubicBezTo>
                  <a:pt x="9985983" y="2086318"/>
                  <a:pt x="9985982" y="2216657"/>
                  <a:pt x="9985983" y="2346999"/>
                </a:cubicBezTo>
                <a:cubicBezTo>
                  <a:pt x="9985982" y="2412169"/>
                  <a:pt x="10007709" y="2477338"/>
                  <a:pt x="9985982" y="2564231"/>
                </a:cubicBezTo>
                <a:cubicBezTo>
                  <a:pt x="9985982" y="2607678"/>
                  <a:pt x="9964259" y="2759740"/>
                  <a:pt x="10029431" y="2672847"/>
                </a:cubicBezTo>
                <a:cubicBezTo>
                  <a:pt x="10051154" y="2629401"/>
                  <a:pt x="10051153" y="2520785"/>
                  <a:pt x="10072875" y="2455615"/>
                </a:cubicBezTo>
                <a:cubicBezTo>
                  <a:pt x="10072875" y="2390443"/>
                  <a:pt x="10094601" y="2346999"/>
                  <a:pt x="10094601" y="2281827"/>
                </a:cubicBezTo>
                <a:cubicBezTo>
                  <a:pt x="10072876" y="2173211"/>
                  <a:pt x="10094601" y="2086319"/>
                  <a:pt x="10072876" y="1977703"/>
                </a:cubicBezTo>
                <a:cubicBezTo>
                  <a:pt x="10051153" y="1890809"/>
                  <a:pt x="10029431" y="1803916"/>
                  <a:pt x="10007709" y="1717022"/>
                </a:cubicBezTo>
                <a:cubicBezTo>
                  <a:pt x="9942537" y="1456341"/>
                  <a:pt x="9725306" y="1239109"/>
                  <a:pt x="9529796" y="1043599"/>
                </a:cubicBezTo>
                <a:cubicBezTo>
                  <a:pt x="9442903" y="956706"/>
                  <a:pt x="9334287" y="913261"/>
                  <a:pt x="9247392" y="869812"/>
                </a:cubicBezTo>
                <a:cubicBezTo>
                  <a:pt x="9190367" y="850806"/>
                  <a:pt x="9100080" y="765270"/>
                  <a:pt x="9020188" y="758735"/>
                </a:cubicBezTo>
                <a:close/>
                <a:moveTo>
                  <a:pt x="7050537" y="735994"/>
                </a:moveTo>
                <a:cubicBezTo>
                  <a:pt x="7052319" y="735741"/>
                  <a:pt x="7053336" y="736759"/>
                  <a:pt x="7053336" y="739473"/>
                </a:cubicBezTo>
                <a:cubicBezTo>
                  <a:pt x="7053336" y="739473"/>
                  <a:pt x="7037045" y="750336"/>
                  <a:pt x="7020753" y="761196"/>
                </a:cubicBezTo>
                <a:cubicBezTo>
                  <a:pt x="7032972" y="748977"/>
                  <a:pt x="7045190" y="736759"/>
                  <a:pt x="7050537" y="735994"/>
                </a:cubicBezTo>
                <a:close/>
                <a:moveTo>
                  <a:pt x="6684043" y="717751"/>
                </a:moveTo>
                <a:cubicBezTo>
                  <a:pt x="6705767" y="717752"/>
                  <a:pt x="6553701" y="848091"/>
                  <a:pt x="6531980" y="848090"/>
                </a:cubicBezTo>
                <a:cubicBezTo>
                  <a:pt x="6510257" y="826368"/>
                  <a:pt x="6662318" y="717751"/>
                  <a:pt x="6684043" y="717751"/>
                </a:cubicBezTo>
                <a:close/>
                <a:moveTo>
                  <a:pt x="8973135" y="658011"/>
                </a:moveTo>
                <a:cubicBezTo>
                  <a:pt x="8975850" y="658012"/>
                  <a:pt x="8975850" y="663441"/>
                  <a:pt x="8964989" y="674304"/>
                </a:cubicBezTo>
                <a:cubicBezTo>
                  <a:pt x="8964990" y="663441"/>
                  <a:pt x="8970421" y="658011"/>
                  <a:pt x="8973135" y="658011"/>
                </a:cubicBezTo>
                <a:close/>
                <a:moveTo>
                  <a:pt x="7226784" y="643416"/>
                </a:moveTo>
                <a:cubicBezTo>
                  <a:pt x="7237986" y="640362"/>
                  <a:pt x="7221694" y="652581"/>
                  <a:pt x="7205402" y="652580"/>
                </a:cubicBezTo>
                <a:cubicBezTo>
                  <a:pt x="7216263" y="647150"/>
                  <a:pt x="7223051" y="644434"/>
                  <a:pt x="7226784" y="643416"/>
                </a:cubicBezTo>
                <a:close/>
                <a:moveTo>
                  <a:pt x="10428103" y="590698"/>
                </a:moveTo>
                <a:lnTo>
                  <a:pt x="10431311" y="592076"/>
                </a:lnTo>
                <a:cubicBezTo>
                  <a:pt x="10462199" y="612866"/>
                  <a:pt x="10526350" y="696026"/>
                  <a:pt x="10507344" y="696025"/>
                </a:cubicBezTo>
                <a:cubicBezTo>
                  <a:pt x="10485622" y="696025"/>
                  <a:pt x="10463895" y="630857"/>
                  <a:pt x="10442173" y="609135"/>
                </a:cubicBezTo>
                <a:close/>
                <a:moveTo>
                  <a:pt x="10410898" y="574730"/>
                </a:moveTo>
                <a:lnTo>
                  <a:pt x="10422486" y="583337"/>
                </a:lnTo>
                <a:lnTo>
                  <a:pt x="10428103" y="590698"/>
                </a:lnTo>
                <a:lnTo>
                  <a:pt x="10420449" y="587409"/>
                </a:lnTo>
                <a:close/>
                <a:moveTo>
                  <a:pt x="8127284" y="556523"/>
                </a:moveTo>
                <a:cubicBezTo>
                  <a:pt x="8130000" y="557541"/>
                  <a:pt x="8134073" y="560257"/>
                  <a:pt x="8139503" y="565688"/>
                </a:cubicBezTo>
                <a:cubicBezTo>
                  <a:pt x="8123211" y="565688"/>
                  <a:pt x="8119139" y="553468"/>
                  <a:pt x="8127284" y="556523"/>
                </a:cubicBezTo>
                <a:close/>
                <a:moveTo>
                  <a:pt x="7705225" y="551589"/>
                </a:moveTo>
                <a:lnTo>
                  <a:pt x="7718614" y="554825"/>
                </a:lnTo>
                <a:cubicBezTo>
                  <a:pt x="7743054" y="560256"/>
                  <a:pt x="7770207" y="565688"/>
                  <a:pt x="7770207" y="565688"/>
                </a:cubicBezTo>
                <a:cubicBezTo>
                  <a:pt x="7759347" y="576548"/>
                  <a:pt x="7743054" y="571117"/>
                  <a:pt x="7726760" y="562971"/>
                </a:cubicBezTo>
                <a:close/>
                <a:moveTo>
                  <a:pt x="7683314" y="543965"/>
                </a:moveTo>
                <a:cubicBezTo>
                  <a:pt x="7688745" y="543965"/>
                  <a:pt x="7695534" y="546679"/>
                  <a:pt x="7703001" y="550413"/>
                </a:cubicBezTo>
                <a:lnTo>
                  <a:pt x="7705225" y="551589"/>
                </a:lnTo>
                <a:lnTo>
                  <a:pt x="7687727" y="547359"/>
                </a:lnTo>
                <a:cubicBezTo>
                  <a:pt x="7680599" y="545322"/>
                  <a:pt x="7677883" y="543964"/>
                  <a:pt x="7683314" y="543965"/>
                </a:cubicBezTo>
                <a:close/>
                <a:moveTo>
                  <a:pt x="8074333" y="543964"/>
                </a:moveTo>
                <a:cubicBezTo>
                  <a:pt x="8052611" y="565687"/>
                  <a:pt x="8052611" y="543964"/>
                  <a:pt x="8074333" y="543964"/>
                </a:cubicBezTo>
                <a:close/>
                <a:moveTo>
                  <a:pt x="8065169" y="534798"/>
                </a:moveTo>
                <a:cubicBezTo>
                  <a:pt x="8066187" y="535817"/>
                  <a:pt x="8068903" y="538532"/>
                  <a:pt x="8074333" y="543964"/>
                </a:cubicBezTo>
                <a:cubicBezTo>
                  <a:pt x="8074333" y="543964"/>
                  <a:pt x="8062114" y="531744"/>
                  <a:pt x="8065169" y="534798"/>
                </a:cubicBezTo>
                <a:close/>
                <a:moveTo>
                  <a:pt x="7183679" y="522239"/>
                </a:moveTo>
                <a:cubicBezTo>
                  <a:pt x="7205402" y="522238"/>
                  <a:pt x="7140231" y="543965"/>
                  <a:pt x="7140231" y="565688"/>
                </a:cubicBezTo>
                <a:cubicBezTo>
                  <a:pt x="7118508" y="587410"/>
                  <a:pt x="7075062" y="587409"/>
                  <a:pt x="7053337" y="609136"/>
                </a:cubicBezTo>
                <a:cubicBezTo>
                  <a:pt x="7031615" y="609136"/>
                  <a:pt x="6857827" y="674304"/>
                  <a:pt x="6857827" y="674304"/>
                </a:cubicBezTo>
                <a:cubicBezTo>
                  <a:pt x="6857827" y="630857"/>
                  <a:pt x="6988170" y="587410"/>
                  <a:pt x="7009891" y="587410"/>
                </a:cubicBezTo>
                <a:cubicBezTo>
                  <a:pt x="7075063" y="565688"/>
                  <a:pt x="7140230" y="522238"/>
                  <a:pt x="7183679" y="522239"/>
                </a:cubicBezTo>
                <a:close/>
                <a:moveTo>
                  <a:pt x="10328254" y="474423"/>
                </a:moveTo>
                <a:cubicBezTo>
                  <a:pt x="10329143" y="474720"/>
                  <a:pt x="10330841" y="476078"/>
                  <a:pt x="10333556" y="478794"/>
                </a:cubicBezTo>
                <a:cubicBezTo>
                  <a:pt x="10349849" y="478794"/>
                  <a:pt x="10378362" y="527672"/>
                  <a:pt x="10400764" y="561275"/>
                </a:cubicBezTo>
                <a:lnTo>
                  <a:pt x="10410898" y="574730"/>
                </a:lnTo>
                <a:lnTo>
                  <a:pt x="10398726" y="565687"/>
                </a:lnTo>
                <a:cubicBezTo>
                  <a:pt x="10382434" y="554824"/>
                  <a:pt x="10366141" y="543963"/>
                  <a:pt x="10355280" y="522239"/>
                </a:cubicBezTo>
                <a:cubicBezTo>
                  <a:pt x="10355280" y="522239"/>
                  <a:pt x="10322017" y="472345"/>
                  <a:pt x="10328254" y="474423"/>
                </a:cubicBezTo>
                <a:close/>
                <a:moveTo>
                  <a:pt x="6814383" y="457070"/>
                </a:moveTo>
                <a:cubicBezTo>
                  <a:pt x="6814383" y="500517"/>
                  <a:pt x="6792660" y="457070"/>
                  <a:pt x="6814383" y="457070"/>
                </a:cubicBezTo>
                <a:close/>
                <a:moveTo>
                  <a:pt x="6814383" y="457070"/>
                </a:moveTo>
                <a:cubicBezTo>
                  <a:pt x="6836104" y="457070"/>
                  <a:pt x="6836105" y="478793"/>
                  <a:pt x="6814383" y="457070"/>
                </a:cubicBezTo>
                <a:close/>
                <a:moveTo>
                  <a:pt x="7452504" y="447906"/>
                </a:moveTo>
                <a:cubicBezTo>
                  <a:pt x="7460650" y="448924"/>
                  <a:pt x="7466082" y="451639"/>
                  <a:pt x="7466082" y="457071"/>
                </a:cubicBezTo>
                <a:cubicBezTo>
                  <a:pt x="7444359" y="478793"/>
                  <a:pt x="7314018" y="522238"/>
                  <a:pt x="7314017" y="500516"/>
                </a:cubicBezTo>
                <a:cubicBezTo>
                  <a:pt x="7314018" y="478794"/>
                  <a:pt x="7379189" y="457071"/>
                  <a:pt x="7379189" y="457071"/>
                </a:cubicBezTo>
                <a:cubicBezTo>
                  <a:pt x="7379189" y="457071"/>
                  <a:pt x="7428065" y="444850"/>
                  <a:pt x="7452504" y="447906"/>
                </a:cubicBezTo>
                <a:close/>
                <a:moveTo>
                  <a:pt x="6597150" y="435345"/>
                </a:moveTo>
                <a:cubicBezTo>
                  <a:pt x="6618872" y="435345"/>
                  <a:pt x="6531979" y="522238"/>
                  <a:pt x="6510257" y="500516"/>
                </a:cubicBezTo>
                <a:cubicBezTo>
                  <a:pt x="6510257" y="500516"/>
                  <a:pt x="6597150" y="435345"/>
                  <a:pt x="6597150" y="435345"/>
                </a:cubicBezTo>
                <a:close/>
                <a:moveTo>
                  <a:pt x="7058430" y="383076"/>
                </a:moveTo>
                <a:cubicBezTo>
                  <a:pt x="7068275" y="383755"/>
                  <a:pt x="7075062" y="386469"/>
                  <a:pt x="7075063" y="391900"/>
                </a:cubicBezTo>
                <a:cubicBezTo>
                  <a:pt x="7075063" y="391900"/>
                  <a:pt x="6988170" y="413622"/>
                  <a:pt x="6988170" y="413622"/>
                </a:cubicBezTo>
                <a:cubicBezTo>
                  <a:pt x="6971877" y="397330"/>
                  <a:pt x="7028900" y="381038"/>
                  <a:pt x="7058430" y="383076"/>
                </a:cubicBezTo>
                <a:close/>
                <a:moveTo>
                  <a:pt x="8096055" y="370178"/>
                </a:moveTo>
                <a:cubicBezTo>
                  <a:pt x="8182948" y="370178"/>
                  <a:pt x="8269843" y="370178"/>
                  <a:pt x="8356736" y="391901"/>
                </a:cubicBezTo>
                <a:cubicBezTo>
                  <a:pt x="8660861" y="413623"/>
                  <a:pt x="8964989" y="457070"/>
                  <a:pt x="9225667" y="587409"/>
                </a:cubicBezTo>
                <a:cubicBezTo>
                  <a:pt x="9296267" y="619995"/>
                  <a:pt x="9362795" y="658012"/>
                  <a:pt x="9425929" y="700100"/>
                </a:cubicBezTo>
                <a:lnTo>
                  <a:pt x="9594689" y="828741"/>
                </a:lnTo>
                <a:lnTo>
                  <a:pt x="9508069" y="782919"/>
                </a:lnTo>
                <a:cubicBezTo>
                  <a:pt x="9377732" y="696025"/>
                  <a:pt x="9225668" y="609136"/>
                  <a:pt x="9073605" y="565687"/>
                </a:cubicBezTo>
                <a:cubicBezTo>
                  <a:pt x="8769480" y="478793"/>
                  <a:pt x="8465352" y="435345"/>
                  <a:pt x="8139504" y="435346"/>
                </a:cubicBezTo>
                <a:cubicBezTo>
                  <a:pt x="8030887" y="435345"/>
                  <a:pt x="7922272" y="435345"/>
                  <a:pt x="7813652" y="457071"/>
                </a:cubicBezTo>
                <a:cubicBezTo>
                  <a:pt x="7791930" y="457070"/>
                  <a:pt x="7705036" y="478793"/>
                  <a:pt x="7683314" y="457070"/>
                </a:cubicBezTo>
                <a:cubicBezTo>
                  <a:pt x="7574698" y="413622"/>
                  <a:pt x="7639869" y="413622"/>
                  <a:pt x="7661592" y="413623"/>
                </a:cubicBezTo>
                <a:cubicBezTo>
                  <a:pt x="7726762" y="413622"/>
                  <a:pt x="7813653" y="413622"/>
                  <a:pt x="7878824" y="413622"/>
                </a:cubicBezTo>
                <a:cubicBezTo>
                  <a:pt x="7965717" y="413622"/>
                  <a:pt x="8030888" y="391900"/>
                  <a:pt x="8096055" y="370178"/>
                </a:cubicBezTo>
                <a:close/>
                <a:moveTo>
                  <a:pt x="7217621" y="339290"/>
                </a:moveTo>
                <a:cubicBezTo>
                  <a:pt x="7225767" y="336235"/>
                  <a:pt x="7221694" y="348454"/>
                  <a:pt x="7205402" y="348454"/>
                </a:cubicBezTo>
                <a:cubicBezTo>
                  <a:pt x="7210832" y="343024"/>
                  <a:pt x="7214904" y="340308"/>
                  <a:pt x="7217621" y="339290"/>
                </a:cubicBezTo>
                <a:close/>
                <a:moveTo>
                  <a:pt x="7180964" y="339289"/>
                </a:moveTo>
                <a:cubicBezTo>
                  <a:pt x="7186394" y="340307"/>
                  <a:pt x="7194541" y="343023"/>
                  <a:pt x="7205402" y="348454"/>
                </a:cubicBezTo>
                <a:cubicBezTo>
                  <a:pt x="7172818" y="348455"/>
                  <a:pt x="7164672" y="336234"/>
                  <a:pt x="7180964" y="339289"/>
                </a:cubicBezTo>
                <a:close/>
                <a:moveTo>
                  <a:pt x="9725305" y="305006"/>
                </a:moveTo>
                <a:cubicBezTo>
                  <a:pt x="9747027" y="305006"/>
                  <a:pt x="9747028" y="326729"/>
                  <a:pt x="9725305" y="305006"/>
                </a:cubicBezTo>
                <a:close/>
                <a:moveTo>
                  <a:pt x="6945062" y="287697"/>
                </a:moveTo>
                <a:cubicBezTo>
                  <a:pt x="6962374" y="284641"/>
                  <a:pt x="6971877" y="288715"/>
                  <a:pt x="6966447" y="305006"/>
                </a:cubicBezTo>
                <a:cubicBezTo>
                  <a:pt x="6922999" y="305007"/>
                  <a:pt x="6814382" y="370177"/>
                  <a:pt x="6770934" y="370178"/>
                </a:cubicBezTo>
                <a:cubicBezTo>
                  <a:pt x="6770934" y="370178"/>
                  <a:pt x="6893129" y="296861"/>
                  <a:pt x="6945062" y="287697"/>
                </a:cubicBezTo>
                <a:close/>
                <a:moveTo>
                  <a:pt x="7618143" y="283284"/>
                </a:moveTo>
                <a:cubicBezTo>
                  <a:pt x="7639869" y="283283"/>
                  <a:pt x="7639869" y="305007"/>
                  <a:pt x="7618142" y="326729"/>
                </a:cubicBezTo>
                <a:cubicBezTo>
                  <a:pt x="7596420" y="326730"/>
                  <a:pt x="7596420" y="283283"/>
                  <a:pt x="7618143" y="283284"/>
                </a:cubicBezTo>
                <a:close/>
                <a:moveTo>
                  <a:pt x="7813652" y="196390"/>
                </a:moveTo>
                <a:cubicBezTo>
                  <a:pt x="7835378" y="261561"/>
                  <a:pt x="7661591" y="261562"/>
                  <a:pt x="7618142" y="239838"/>
                </a:cubicBezTo>
                <a:cubicBezTo>
                  <a:pt x="7639869" y="239838"/>
                  <a:pt x="7791929" y="218113"/>
                  <a:pt x="7813652" y="196390"/>
                </a:cubicBezTo>
                <a:close/>
                <a:moveTo>
                  <a:pt x="10026377" y="187226"/>
                </a:moveTo>
                <a:cubicBezTo>
                  <a:pt x="10028074" y="188245"/>
                  <a:pt x="10029431" y="190960"/>
                  <a:pt x="10029432" y="196390"/>
                </a:cubicBezTo>
                <a:cubicBezTo>
                  <a:pt x="10013140" y="196391"/>
                  <a:pt x="10021285" y="184171"/>
                  <a:pt x="10026377" y="187226"/>
                </a:cubicBezTo>
                <a:close/>
                <a:moveTo>
                  <a:pt x="8487078" y="131220"/>
                </a:moveTo>
                <a:cubicBezTo>
                  <a:pt x="8530523" y="152943"/>
                  <a:pt x="8552246" y="152942"/>
                  <a:pt x="8595694" y="152943"/>
                </a:cubicBezTo>
                <a:cubicBezTo>
                  <a:pt x="8552246" y="152942"/>
                  <a:pt x="8487078" y="131220"/>
                  <a:pt x="8487078" y="131220"/>
                </a:cubicBezTo>
                <a:close/>
                <a:moveTo>
                  <a:pt x="7618143" y="131220"/>
                </a:moveTo>
                <a:cubicBezTo>
                  <a:pt x="7596420" y="152942"/>
                  <a:pt x="7596421" y="131220"/>
                  <a:pt x="7618143" y="131220"/>
                </a:cubicBezTo>
                <a:close/>
                <a:moveTo>
                  <a:pt x="7618143" y="131220"/>
                </a:moveTo>
                <a:cubicBezTo>
                  <a:pt x="7639869" y="131220"/>
                  <a:pt x="7639869" y="152943"/>
                  <a:pt x="7618143" y="131220"/>
                </a:cubicBezTo>
                <a:close/>
                <a:moveTo>
                  <a:pt x="9884833" y="122734"/>
                </a:moveTo>
                <a:cubicBezTo>
                  <a:pt x="9911310" y="121716"/>
                  <a:pt x="9980551" y="142081"/>
                  <a:pt x="9964260" y="174668"/>
                </a:cubicBezTo>
                <a:cubicBezTo>
                  <a:pt x="9942538" y="196390"/>
                  <a:pt x="9899089" y="131220"/>
                  <a:pt x="9877366" y="131219"/>
                </a:cubicBezTo>
                <a:cubicBezTo>
                  <a:pt x="9871935" y="125790"/>
                  <a:pt x="9876009" y="123074"/>
                  <a:pt x="9884833" y="122734"/>
                </a:cubicBezTo>
                <a:close/>
                <a:moveTo>
                  <a:pt x="8540706" y="122056"/>
                </a:moveTo>
                <a:cubicBezTo>
                  <a:pt x="8534595" y="123074"/>
                  <a:pt x="8530523" y="125789"/>
                  <a:pt x="8530522" y="131220"/>
                </a:cubicBezTo>
                <a:cubicBezTo>
                  <a:pt x="8530522" y="131220"/>
                  <a:pt x="8750471" y="167878"/>
                  <a:pt x="8878775" y="186208"/>
                </a:cubicBezTo>
                <a:lnTo>
                  <a:pt x="8909965" y="190389"/>
                </a:lnTo>
                <a:lnTo>
                  <a:pt x="8919506" y="192656"/>
                </a:lnTo>
                <a:cubicBezTo>
                  <a:pt x="8933762" y="195032"/>
                  <a:pt x="8948698" y="196390"/>
                  <a:pt x="8964990" y="196390"/>
                </a:cubicBezTo>
                <a:cubicBezTo>
                  <a:pt x="8959558" y="196390"/>
                  <a:pt x="8948697" y="195373"/>
                  <a:pt x="8933846" y="193591"/>
                </a:cubicBezTo>
                <a:lnTo>
                  <a:pt x="8909965" y="190389"/>
                </a:lnTo>
                <a:lnTo>
                  <a:pt x="8878096" y="182813"/>
                </a:lnTo>
                <a:cubicBezTo>
                  <a:pt x="8850942" y="174667"/>
                  <a:pt x="8823789" y="163806"/>
                  <a:pt x="8791203" y="152943"/>
                </a:cubicBezTo>
                <a:cubicBezTo>
                  <a:pt x="8726032" y="131219"/>
                  <a:pt x="8660862" y="131220"/>
                  <a:pt x="8595693" y="131220"/>
                </a:cubicBezTo>
                <a:cubicBezTo>
                  <a:pt x="8595693" y="131220"/>
                  <a:pt x="8559034" y="119001"/>
                  <a:pt x="8540706" y="122056"/>
                </a:cubicBezTo>
                <a:close/>
                <a:moveTo>
                  <a:pt x="8105561" y="122055"/>
                </a:moveTo>
                <a:cubicBezTo>
                  <a:pt x="8108277" y="123074"/>
                  <a:pt x="8112350" y="125789"/>
                  <a:pt x="8117781" y="131219"/>
                </a:cubicBezTo>
                <a:cubicBezTo>
                  <a:pt x="8101487" y="131220"/>
                  <a:pt x="8097414" y="119000"/>
                  <a:pt x="8105561" y="122055"/>
                </a:cubicBezTo>
                <a:close/>
                <a:moveTo>
                  <a:pt x="7968432" y="76573"/>
                </a:moveTo>
                <a:cubicBezTo>
                  <a:pt x="7927701" y="78269"/>
                  <a:pt x="7900546" y="87773"/>
                  <a:pt x="7900546" y="109497"/>
                </a:cubicBezTo>
                <a:cubicBezTo>
                  <a:pt x="7900546" y="109497"/>
                  <a:pt x="8030888" y="109498"/>
                  <a:pt x="8030888" y="131219"/>
                </a:cubicBezTo>
                <a:cubicBezTo>
                  <a:pt x="8030888" y="131219"/>
                  <a:pt x="7922271" y="131219"/>
                  <a:pt x="7922271" y="131219"/>
                </a:cubicBezTo>
                <a:cubicBezTo>
                  <a:pt x="7878824" y="131220"/>
                  <a:pt x="7835378" y="87775"/>
                  <a:pt x="7791930" y="87774"/>
                </a:cubicBezTo>
                <a:cubicBezTo>
                  <a:pt x="7726762" y="66052"/>
                  <a:pt x="7618143" y="87774"/>
                  <a:pt x="7531253" y="87774"/>
                </a:cubicBezTo>
                <a:cubicBezTo>
                  <a:pt x="7466082" y="87774"/>
                  <a:pt x="7335740" y="87774"/>
                  <a:pt x="7292295" y="131219"/>
                </a:cubicBezTo>
                <a:cubicBezTo>
                  <a:pt x="7270573" y="152943"/>
                  <a:pt x="7270573" y="174667"/>
                  <a:pt x="7227123" y="174668"/>
                </a:cubicBezTo>
                <a:cubicBezTo>
                  <a:pt x="7205402" y="174667"/>
                  <a:pt x="7183679" y="174667"/>
                  <a:pt x="7161957" y="196391"/>
                </a:cubicBezTo>
                <a:cubicBezTo>
                  <a:pt x="7118508" y="218114"/>
                  <a:pt x="7053337" y="239839"/>
                  <a:pt x="7009891" y="239838"/>
                </a:cubicBezTo>
                <a:cubicBezTo>
                  <a:pt x="6836104" y="283284"/>
                  <a:pt x="6684043" y="348454"/>
                  <a:pt x="6510257" y="435345"/>
                </a:cubicBezTo>
                <a:cubicBezTo>
                  <a:pt x="6423363" y="478794"/>
                  <a:pt x="6358193" y="543964"/>
                  <a:pt x="6293022" y="587410"/>
                </a:cubicBezTo>
                <a:cubicBezTo>
                  <a:pt x="6271299" y="609136"/>
                  <a:pt x="6227853" y="630857"/>
                  <a:pt x="6206128" y="652581"/>
                </a:cubicBezTo>
                <a:cubicBezTo>
                  <a:pt x="6206128" y="652581"/>
                  <a:pt x="6140960" y="717751"/>
                  <a:pt x="6140960" y="717751"/>
                </a:cubicBezTo>
                <a:cubicBezTo>
                  <a:pt x="6184406" y="717752"/>
                  <a:pt x="6249577" y="630858"/>
                  <a:pt x="6293022" y="587410"/>
                </a:cubicBezTo>
                <a:cubicBezTo>
                  <a:pt x="6314748" y="587409"/>
                  <a:pt x="6466809" y="478793"/>
                  <a:pt x="6488531" y="522239"/>
                </a:cubicBezTo>
                <a:cubicBezTo>
                  <a:pt x="6488531" y="522239"/>
                  <a:pt x="6162683" y="761197"/>
                  <a:pt x="6184406" y="782920"/>
                </a:cubicBezTo>
                <a:cubicBezTo>
                  <a:pt x="6184406" y="782920"/>
                  <a:pt x="6618872" y="435345"/>
                  <a:pt x="6705767" y="478793"/>
                </a:cubicBezTo>
                <a:cubicBezTo>
                  <a:pt x="6705767" y="478793"/>
                  <a:pt x="6597151" y="565687"/>
                  <a:pt x="6575425" y="587410"/>
                </a:cubicBezTo>
                <a:cubicBezTo>
                  <a:pt x="6510257" y="630857"/>
                  <a:pt x="6445085" y="652580"/>
                  <a:pt x="6401640" y="696025"/>
                </a:cubicBezTo>
                <a:cubicBezTo>
                  <a:pt x="6314748" y="761197"/>
                  <a:pt x="6227854" y="848090"/>
                  <a:pt x="6162683" y="934983"/>
                </a:cubicBezTo>
                <a:cubicBezTo>
                  <a:pt x="6032344" y="1108771"/>
                  <a:pt x="5880279" y="1282558"/>
                  <a:pt x="5793387" y="1478066"/>
                </a:cubicBezTo>
                <a:cubicBezTo>
                  <a:pt x="5706493" y="1651854"/>
                  <a:pt x="5663048" y="1869086"/>
                  <a:pt x="5619599" y="2064595"/>
                </a:cubicBezTo>
                <a:lnTo>
                  <a:pt x="5609061" y="2108949"/>
                </a:lnTo>
                <a:lnTo>
                  <a:pt x="5610027" y="2119140"/>
                </a:lnTo>
                <a:lnTo>
                  <a:pt x="5608280" y="2112238"/>
                </a:lnTo>
                <a:lnTo>
                  <a:pt x="5603308" y="2133160"/>
                </a:lnTo>
                <a:cubicBezTo>
                  <a:pt x="5587016" y="2204439"/>
                  <a:pt x="5570723" y="2281828"/>
                  <a:pt x="5554432" y="2346999"/>
                </a:cubicBezTo>
                <a:cubicBezTo>
                  <a:pt x="5532707" y="2455614"/>
                  <a:pt x="5532707" y="2542508"/>
                  <a:pt x="5554432" y="2629401"/>
                </a:cubicBezTo>
                <a:cubicBezTo>
                  <a:pt x="5554432" y="2716295"/>
                  <a:pt x="5532707" y="2824911"/>
                  <a:pt x="5554431" y="2911804"/>
                </a:cubicBezTo>
                <a:lnTo>
                  <a:pt x="5566122" y="2972351"/>
                </a:lnTo>
                <a:lnTo>
                  <a:pt x="5576459" y="2956361"/>
                </a:lnTo>
                <a:cubicBezTo>
                  <a:pt x="5579526" y="2952369"/>
                  <a:pt x="5581997" y="2950101"/>
                  <a:pt x="5583647" y="2950101"/>
                </a:cubicBezTo>
                <a:cubicBezTo>
                  <a:pt x="5583647" y="2950101"/>
                  <a:pt x="5580348" y="2964117"/>
                  <a:pt x="5575197" y="2985549"/>
                </a:cubicBezTo>
                <a:lnTo>
                  <a:pt x="5571085" y="3002517"/>
                </a:lnTo>
                <a:lnTo>
                  <a:pt x="5578870" y="3053006"/>
                </a:lnTo>
                <a:cubicBezTo>
                  <a:pt x="5587016" y="3101883"/>
                  <a:pt x="5597878" y="3150760"/>
                  <a:pt x="5619599" y="3194207"/>
                </a:cubicBezTo>
                <a:cubicBezTo>
                  <a:pt x="5641323" y="3259376"/>
                  <a:pt x="5663047" y="3302823"/>
                  <a:pt x="5684770" y="3367995"/>
                </a:cubicBezTo>
                <a:cubicBezTo>
                  <a:pt x="5684771" y="3433166"/>
                  <a:pt x="5684771" y="3454887"/>
                  <a:pt x="5728215" y="3498333"/>
                </a:cubicBezTo>
                <a:cubicBezTo>
                  <a:pt x="5793387" y="3563503"/>
                  <a:pt x="5880280" y="3628671"/>
                  <a:pt x="5945450" y="3693842"/>
                </a:cubicBezTo>
                <a:cubicBezTo>
                  <a:pt x="5967174" y="3737290"/>
                  <a:pt x="6010618" y="3780737"/>
                  <a:pt x="6054067" y="3802458"/>
                </a:cubicBezTo>
                <a:cubicBezTo>
                  <a:pt x="6075790" y="3824185"/>
                  <a:pt x="6119237" y="3911074"/>
                  <a:pt x="6162683" y="3911075"/>
                </a:cubicBezTo>
                <a:cubicBezTo>
                  <a:pt x="6227854" y="3932800"/>
                  <a:pt x="6162682" y="3693843"/>
                  <a:pt x="6162683" y="3650397"/>
                </a:cubicBezTo>
                <a:cubicBezTo>
                  <a:pt x="6140960" y="3454888"/>
                  <a:pt x="6075789" y="3281100"/>
                  <a:pt x="6054067" y="3085591"/>
                </a:cubicBezTo>
                <a:cubicBezTo>
                  <a:pt x="6032345" y="2976976"/>
                  <a:pt x="6010619" y="2868356"/>
                  <a:pt x="5988895" y="2759740"/>
                </a:cubicBezTo>
                <a:cubicBezTo>
                  <a:pt x="5967174" y="2672846"/>
                  <a:pt x="5988895" y="2607679"/>
                  <a:pt x="6010619" y="2520786"/>
                </a:cubicBezTo>
                <a:cubicBezTo>
                  <a:pt x="6032345" y="2412169"/>
                  <a:pt x="6032345" y="2281827"/>
                  <a:pt x="6054067" y="2173212"/>
                </a:cubicBezTo>
                <a:cubicBezTo>
                  <a:pt x="6054067" y="2129766"/>
                  <a:pt x="6184406" y="1912532"/>
                  <a:pt x="6140961" y="1890809"/>
                </a:cubicBezTo>
                <a:cubicBezTo>
                  <a:pt x="6119237" y="1890808"/>
                  <a:pt x="6097511" y="1934253"/>
                  <a:pt x="6097511" y="1934253"/>
                </a:cubicBezTo>
                <a:cubicBezTo>
                  <a:pt x="6097511" y="1934253"/>
                  <a:pt x="6140961" y="1825637"/>
                  <a:pt x="6140961" y="1803916"/>
                </a:cubicBezTo>
                <a:cubicBezTo>
                  <a:pt x="6162682" y="1760470"/>
                  <a:pt x="6162683" y="1695299"/>
                  <a:pt x="6206129" y="1651854"/>
                </a:cubicBezTo>
                <a:cubicBezTo>
                  <a:pt x="6227853" y="1586683"/>
                  <a:pt x="6271299" y="1499789"/>
                  <a:pt x="6336469" y="1478066"/>
                </a:cubicBezTo>
                <a:cubicBezTo>
                  <a:pt x="6358193" y="1478067"/>
                  <a:pt x="6379915" y="1412897"/>
                  <a:pt x="6401641" y="1412897"/>
                </a:cubicBezTo>
                <a:cubicBezTo>
                  <a:pt x="6445085" y="1412896"/>
                  <a:pt x="6379915" y="1478067"/>
                  <a:pt x="6358193" y="1478067"/>
                </a:cubicBezTo>
                <a:cubicBezTo>
                  <a:pt x="6336470" y="1521513"/>
                  <a:pt x="6271299" y="1608406"/>
                  <a:pt x="6358192" y="1608406"/>
                </a:cubicBezTo>
                <a:cubicBezTo>
                  <a:pt x="6423364" y="1608406"/>
                  <a:pt x="6510257" y="1478066"/>
                  <a:pt x="6553702" y="1434618"/>
                </a:cubicBezTo>
                <a:lnTo>
                  <a:pt x="6597151" y="1391172"/>
                </a:lnTo>
                <a:lnTo>
                  <a:pt x="6618873" y="1369451"/>
                </a:lnTo>
                <a:cubicBezTo>
                  <a:pt x="6662318" y="1347726"/>
                  <a:pt x="6684044" y="1347726"/>
                  <a:pt x="6727488" y="1347725"/>
                </a:cubicBezTo>
                <a:cubicBezTo>
                  <a:pt x="6770933" y="1326002"/>
                  <a:pt x="6836105" y="1260832"/>
                  <a:pt x="6879554" y="1217387"/>
                </a:cubicBezTo>
                <a:cubicBezTo>
                  <a:pt x="6944721" y="1173938"/>
                  <a:pt x="7009892" y="1130493"/>
                  <a:pt x="7053337" y="1087045"/>
                </a:cubicBezTo>
                <a:cubicBezTo>
                  <a:pt x="7118508" y="1043600"/>
                  <a:pt x="7183679" y="1021878"/>
                  <a:pt x="7248847" y="978428"/>
                </a:cubicBezTo>
                <a:lnTo>
                  <a:pt x="7318599" y="929814"/>
                </a:lnTo>
                <a:lnTo>
                  <a:pt x="7344312" y="919454"/>
                </a:lnTo>
                <a:cubicBezTo>
                  <a:pt x="7394462" y="898324"/>
                  <a:pt x="7436212" y="877959"/>
                  <a:pt x="7444358" y="869813"/>
                </a:cubicBezTo>
                <a:cubicBezTo>
                  <a:pt x="7400913" y="880674"/>
                  <a:pt x="7368327" y="896966"/>
                  <a:pt x="7338457" y="915974"/>
                </a:cubicBezTo>
                <a:lnTo>
                  <a:pt x="7318599" y="929814"/>
                </a:lnTo>
                <a:lnTo>
                  <a:pt x="7292294" y="940414"/>
                </a:lnTo>
                <a:cubicBezTo>
                  <a:pt x="7221694" y="967568"/>
                  <a:pt x="7151094" y="989291"/>
                  <a:pt x="7140230" y="978428"/>
                </a:cubicBezTo>
                <a:cubicBezTo>
                  <a:pt x="7140230" y="978428"/>
                  <a:pt x="7400911" y="848091"/>
                  <a:pt x="7422633" y="826367"/>
                </a:cubicBezTo>
                <a:cubicBezTo>
                  <a:pt x="7531253" y="782919"/>
                  <a:pt x="7618142" y="761196"/>
                  <a:pt x="7726762" y="739474"/>
                </a:cubicBezTo>
                <a:cubicBezTo>
                  <a:pt x="7922272" y="674304"/>
                  <a:pt x="8096055" y="652580"/>
                  <a:pt x="8291568" y="652580"/>
                </a:cubicBezTo>
                <a:cubicBezTo>
                  <a:pt x="8335014" y="652581"/>
                  <a:pt x="8421906" y="674304"/>
                  <a:pt x="8443630" y="652580"/>
                </a:cubicBezTo>
                <a:cubicBezTo>
                  <a:pt x="8508799" y="609135"/>
                  <a:pt x="8443629" y="609136"/>
                  <a:pt x="8421907" y="587410"/>
                </a:cubicBezTo>
                <a:cubicBezTo>
                  <a:pt x="8400183" y="543965"/>
                  <a:pt x="8573968" y="565688"/>
                  <a:pt x="8595693" y="587410"/>
                </a:cubicBezTo>
                <a:cubicBezTo>
                  <a:pt x="8639138" y="609136"/>
                  <a:pt x="8660862" y="652581"/>
                  <a:pt x="8682586" y="652581"/>
                </a:cubicBezTo>
                <a:cubicBezTo>
                  <a:pt x="8726031" y="674304"/>
                  <a:pt x="8747754" y="674303"/>
                  <a:pt x="8791204" y="674303"/>
                </a:cubicBezTo>
                <a:cubicBezTo>
                  <a:pt x="8899819" y="696025"/>
                  <a:pt x="9008435" y="717752"/>
                  <a:pt x="9117052" y="717752"/>
                </a:cubicBezTo>
                <a:cubicBezTo>
                  <a:pt x="9225667" y="739474"/>
                  <a:pt x="9290838" y="696025"/>
                  <a:pt x="9399454" y="761196"/>
                </a:cubicBezTo>
                <a:cubicBezTo>
                  <a:pt x="9464625" y="804642"/>
                  <a:pt x="9551518" y="848091"/>
                  <a:pt x="9616689" y="913261"/>
                </a:cubicBezTo>
                <a:cubicBezTo>
                  <a:pt x="9768751" y="1043599"/>
                  <a:pt x="9899089" y="1195664"/>
                  <a:pt x="9985982" y="1347725"/>
                </a:cubicBezTo>
                <a:cubicBezTo>
                  <a:pt x="10094601" y="1499789"/>
                  <a:pt x="10159769" y="1673577"/>
                  <a:pt x="10203217" y="1847360"/>
                </a:cubicBezTo>
                <a:cubicBezTo>
                  <a:pt x="10224940" y="1934253"/>
                  <a:pt x="10224940" y="2042873"/>
                  <a:pt x="10224940" y="2129766"/>
                </a:cubicBezTo>
                <a:cubicBezTo>
                  <a:pt x="10224940" y="2216656"/>
                  <a:pt x="10246664" y="2303551"/>
                  <a:pt x="10224941" y="2412170"/>
                </a:cubicBezTo>
                <a:cubicBezTo>
                  <a:pt x="10203217" y="2607679"/>
                  <a:pt x="10159769" y="2803189"/>
                  <a:pt x="10094601" y="2976976"/>
                </a:cubicBezTo>
                <a:cubicBezTo>
                  <a:pt x="10051153" y="3107315"/>
                  <a:pt x="10007708" y="3215931"/>
                  <a:pt x="9964259" y="3346271"/>
                </a:cubicBezTo>
                <a:cubicBezTo>
                  <a:pt x="9942537" y="3389718"/>
                  <a:pt x="9899089" y="3476610"/>
                  <a:pt x="9899090" y="3520056"/>
                </a:cubicBezTo>
                <a:cubicBezTo>
                  <a:pt x="9899089" y="3476610"/>
                  <a:pt x="9964260" y="3367994"/>
                  <a:pt x="9985983" y="3346272"/>
                </a:cubicBezTo>
                <a:cubicBezTo>
                  <a:pt x="10029432" y="3259376"/>
                  <a:pt x="10072876" y="3172484"/>
                  <a:pt x="10116324" y="3063869"/>
                </a:cubicBezTo>
                <a:cubicBezTo>
                  <a:pt x="10159769" y="2976975"/>
                  <a:pt x="10181491" y="2911804"/>
                  <a:pt x="10203217" y="2824912"/>
                </a:cubicBezTo>
                <a:cubicBezTo>
                  <a:pt x="10224941" y="2759740"/>
                  <a:pt x="10203217" y="2651124"/>
                  <a:pt x="10246664" y="2585953"/>
                </a:cubicBezTo>
                <a:cubicBezTo>
                  <a:pt x="10268386" y="2542509"/>
                  <a:pt x="10290111" y="2542509"/>
                  <a:pt x="10311834" y="2499060"/>
                </a:cubicBezTo>
                <a:cubicBezTo>
                  <a:pt x="10311833" y="2455614"/>
                  <a:pt x="10311834" y="2412170"/>
                  <a:pt x="10311833" y="2390444"/>
                </a:cubicBezTo>
                <a:cubicBezTo>
                  <a:pt x="10311834" y="2325277"/>
                  <a:pt x="10311834" y="2238382"/>
                  <a:pt x="10311833" y="2173212"/>
                </a:cubicBezTo>
                <a:cubicBezTo>
                  <a:pt x="10290111" y="2021151"/>
                  <a:pt x="10290112" y="1869087"/>
                  <a:pt x="10246663" y="1717022"/>
                </a:cubicBezTo>
                <a:cubicBezTo>
                  <a:pt x="10203217" y="1586683"/>
                  <a:pt x="10138048" y="1478066"/>
                  <a:pt x="10072875" y="1347725"/>
                </a:cubicBezTo>
                <a:lnTo>
                  <a:pt x="10039909" y="1299480"/>
                </a:lnTo>
                <a:lnTo>
                  <a:pt x="10072875" y="1326002"/>
                </a:lnTo>
                <a:cubicBezTo>
                  <a:pt x="10094602" y="1347725"/>
                  <a:pt x="10138047" y="1369451"/>
                  <a:pt x="10159769" y="1412896"/>
                </a:cubicBezTo>
                <a:cubicBezTo>
                  <a:pt x="10181492" y="1434618"/>
                  <a:pt x="10181491" y="1478067"/>
                  <a:pt x="10181491" y="1499789"/>
                </a:cubicBezTo>
                <a:cubicBezTo>
                  <a:pt x="10246663" y="1630129"/>
                  <a:pt x="10311833" y="1760470"/>
                  <a:pt x="10355280" y="1912531"/>
                </a:cubicBezTo>
                <a:cubicBezTo>
                  <a:pt x="10377005" y="1977702"/>
                  <a:pt x="10377005" y="2064595"/>
                  <a:pt x="10377004" y="2129767"/>
                </a:cubicBezTo>
                <a:cubicBezTo>
                  <a:pt x="10377004" y="2194934"/>
                  <a:pt x="10420449" y="2238382"/>
                  <a:pt x="10420449" y="2151489"/>
                </a:cubicBezTo>
                <a:cubicBezTo>
                  <a:pt x="10442173" y="2086319"/>
                  <a:pt x="10442173" y="2021150"/>
                  <a:pt x="10420450" y="1955980"/>
                </a:cubicBezTo>
                <a:cubicBezTo>
                  <a:pt x="10420450" y="1934253"/>
                  <a:pt x="10398727" y="1803916"/>
                  <a:pt x="10377005" y="1803916"/>
                </a:cubicBezTo>
                <a:cubicBezTo>
                  <a:pt x="10355279" y="1825637"/>
                  <a:pt x="10377005" y="1890808"/>
                  <a:pt x="10355280" y="1912531"/>
                </a:cubicBezTo>
                <a:cubicBezTo>
                  <a:pt x="10355279" y="1890808"/>
                  <a:pt x="10333556" y="1803915"/>
                  <a:pt x="10333556" y="1803915"/>
                </a:cubicBezTo>
                <a:cubicBezTo>
                  <a:pt x="10333557" y="1782192"/>
                  <a:pt x="10311833" y="1738745"/>
                  <a:pt x="10311834" y="1695299"/>
                </a:cubicBezTo>
                <a:cubicBezTo>
                  <a:pt x="10311834" y="1586684"/>
                  <a:pt x="10377004" y="1760470"/>
                  <a:pt x="10420450" y="1760470"/>
                </a:cubicBezTo>
                <a:cubicBezTo>
                  <a:pt x="10442172" y="1760471"/>
                  <a:pt x="10442172" y="1695300"/>
                  <a:pt x="10463896" y="1695299"/>
                </a:cubicBezTo>
                <a:cubicBezTo>
                  <a:pt x="10485621" y="1695300"/>
                  <a:pt x="10485622" y="1782192"/>
                  <a:pt x="10485622" y="1782192"/>
                </a:cubicBezTo>
                <a:cubicBezTo>
                  <a:pt x="10507343" y="1847361"/>
                  <a:pt x="10507344" y="1934253"/>
                  <a:pt x="10507344" y="2021150"/>
                </a:cubicBezTo>
                <a:cubicBezTo>
                  <a:pt x="10529065" y="2021150"/>
                  <a:pt x="10529065" y="2086318"/>
                  <a:pt x="10550788" y="2086319"/>
                </a:cubicBezTo>
                <a:cubicBezTo>
                  <a:pt x="10550788" y="2086319"/>
                  <a:pt x="10529065" y="1782192"/>
                  <a:pt x="10507343" y="1760471"/>
                </a:cubicBezTo>
                <a:cubicBezTo>
                  <a:pt x="10507343" y="1695300"/>
                  <a:pt x="10507343" y="1651853"/>
                  <a:pt x="10485621" y="1608406"/>
                </a:cubicBezTo>
                <a:cubicBezTo>
                  <a:pt x="10463895" y="1564958"/>
                  <a:pt x="10442172" y="1521512"/>
                  <a:pt x="10420449" y="1456342"/>
                </a:cubicBezTo>
                <a:cubicBezTo>
                  <a:pt x="10398728" y="1369451"/>
                  <a:pt x="10377004" y="1304280"/>
                  <a:pt x="10355280" y="1217386"/>
                </a:cubicBezTo>
                <a:cubicBezTo>
                  <a:pt x="10311833" y="1130494"/>
                  <a:pt x="10246663" y="1043599"/>
                  <a:pt x="10203218" y="956706"/>
                </a:cubicBezTo>
                <a:cubicBezTo>
                  <a:pt x="10116324" y="826368"/>
                  <a:pt x="10051153" y="717751"/>
                  <a:pt x="9920815" y="630857"/>
                </a:cubicBezTo>
                <a:cubicBezTo>
                  <a:pt x="9833922" y="587410"/>
                  <a:pt x="9747028" y="522239"/>
                  <a:pt x="9660134" y="478793"/>
                </a:cubicBezTo>
                <a:lnTo>
                  <a:pt x="9627352" y="464360"/>
                </a:lnTo>
                <a:lnTo>
                  <a:pt x="9594964" y="435345"/>
                </a:lnTo>
                <a:cubicBezTo>
                  <a:pt x="9551519" y="391900"/>
                  <a:pt x="9486347" y="326729"/>
                  <a:pt x="9442903" y="326730"/>
                </a:cubicBezTo>
                <a:cubicBezTo>
                  <a:pt x="9442903" y="326730"/>
                  <a:pt x="9464625" y="370178"/>
                  <a:pt x="9486348" y="370178"/>
                </a:cubicBezTo>
                <a:cubicBezTo>
                  <a:pt x="9535226" y="402762"/>
                  <a:pt x="9571884" y="435347"/>
                  <a:pt x="9614651" y="458767"/>
                </a:cubicBezTo>
                <a:lnTo>
                  <a:pt x="9627352" y="464360"/>
                </a:lnTo>
                <a:lnTo>
                  <a:pt x="9627550" y="464536"/>
                </a:lnTo>
                <a:cubicBezTo>
                  <a:pt x="9660135" y="491012"/>
                  <a:pt x="9692720" y="511378"/>
                  <a:pt x="9725306" y="543964"/>
                </a:cubicBezTo>
                <a:cubicBezTo>
                  <a:pt x="9833921" y="630858"/>
                  <a:pt x="9964260" y="739473"/>
                  <a:pt x="10051154" y="848091"/>
                </a:cubicBezTo>
                <a:cubicBezTo>
                  <a:pt x="10159769" y="956707"/>
                  <a:pt x="10224941" y="1087045"/>
                  <a:pt x="10290112" y="1217387"/>
                </a:cubicBezTo>
                <a:cubicBezTo>
                  <a:pt x="10311834" y="1260831"/>
                  <a:pt x="10311834" y="1282558"/>
                  <a:pt x="10333557" y="1326003"/>
                </a:cubicBezTo>
                <a:cubicBezTo>
                  <a:pt x="10333556" y="1347725"/>
                  <a:pt x="10398727" y="1478066"/>
                  <a:pt x="10398728" y="1499789"/>
                </a:cubicBezTo>
                <a:cubicBezTo>
                  <a:pt x="10398728" y="1499789"/>
                  <a:pt x="10377005" y="1434619"/>
                  <a:pt x="10333556" y="1456342"/>
                </a:cubicBezTo>
                <a:cubicBezTo>
                  <a:pt x="10311833" y="1478067"/>
                  <a:pt x="10355279" y="1521512"/>
                  <a:pt x="10333556" y="1543235"/>
                </a:cubicBezTo>
                <a:cubicBezTo>
                  <a:pt x="10290111" y="1586684"/>
                  <a:pt x="10268386" y="1412897"/>
                  <a:pt x="10246663" y="1391174"/>
                </a:cubicBezTo>
                <a:cubicBezTo>
                  <a:pt x="10203218" y="1326002"/>
                  <a:pt x="10159769" y="1260831"/>
                  <a:pt x="10138047" y="1195663"/>
                </a:cubicBezTo>
                <a:cubicBezTo>
                  <a:pt x="10116324" y="1173938"/>
                  <a:pt x="10116324" y="1108771"/>
                  <a:pt x="10072876" y="1108770"/>
                </a:cubicBezTo>
                <a:cubicBezTo>
                  <a:pt x="10007709" y="1087044"/>
                  <a:pt x="10051154" y="1152216"/>
                  <a:pt x="10029432" y="1152216"/>
                </a:cubicBezTo>
                <a:cubicBezTo>
                  <a:pt x="10007708" y="1152215"/>
                  <a:pt x="9985983" y="1021878"/>
                  <a:pt x="9985983" y="1021878"/>
                </a:cubicBezTo>
                <a:cubicBezTo>
                  <a:pt x="9964260" y="978429"/>
                  <a:pt x="9942537" y="934983"/>
                  <a:pt x="9920816" y="913261"/>
                </a:cubicBezTo>
                <a:cubicBezTo>
                  <a:pt x="9899089" y="891536"/>
                  <a:pt x="9660135" y="717751"/>
                  <a:pt x="9681858" y="696026"/>
                </a:cubicBezTo>
                <a:cubicBezTo>
                  <a:pt x="9660135" y="630857"/>
                  <a:pt x="9551519" y="587410"/>
                  <a:pt x="9486348" y="565687"/>
                </a:cubicBezTo>
                <a:cubicBezTo>
                  <a:pt x="9399453" y="522239"/>
                  <a:pt x="9334287" y="478794"/>
                  <a:pt x="9247392" y="435345"/>
                </a:cubicBezTo>
                <a:cubicBezTo>
                  <a:pt x="9138773" y="391900"/>
                  <a:pt x="8986713" y="370177"/>
                  <a:pt x="8878096" y="326729"/>
                </a:cubicBezTo>
                <a:cubicBezTo>
                  <a:pt x="8726032" y="305007"/>
                  <a:pt x="8595694" y="261561"/>
                  <a:pt x="8443629" y="261561"/>
                </a:cubicBezTo>
                <a:cubicBezTo>
                  <a:pt x="8356735" y="261561"/>
                  <a:pt x="8313291" y="239838"/>
                  <a:pt x="8226398" y="218114"/>
                </a:cubicBezTo>
                <a:cubicBezTo>
                  <a:pt x="8182948" y="196390"/>
                  <a:pt x="8052610" y="174667"/>
                  <a:pt x="8030888" y="152942"/>
                </a:cubicBezTo>
                <a:cubicBezTo>
                  <a:pt x="8052610" y="174667"/>
                  <a:pt x="8161226" y="131220"/>
                  <a:pt x="8182949" y="131219"/>
                </a:cubicBezTo>
                <a:cubicBezTo>
                  <a:pt x="8204675" y="131219"/>
                  <a:pt x="8335014" y="174667"/>
                  <a:pt x="8335014" y="152943"/>
                </a:cubicBezTo>
                <a:cubicBezTo>
                  <a:pt x="8335014" y="136651"/>
                  <a:pt x="8090625" y="71480"/>
                  <a:pt x="7968432" y="76573"/>
                </a:cubicBezTo>
                <a:close/>
                <a:moveTo>
                  <a:pt x="7922043" y="1184"/>
                </a:moveTo>
                <a:cubicBezTo>
                  <a:pt x="7984365" y="-583"/>
                  <a:pt x="8046925" y="-392"/>
                  <a:pt x="8109295" y="1899"/>
                </a:cubicBezTo>
                <a:cubicBezTo>
                  <a:pt x="8192454" y="4955"/>
                  <a:pt x="8275274" y="11742"/>
                  <a:pt x="8356736" y="22603"/>
                </a:cubicBezTo>
                <a:cubicBezTo>
                  <a:pt x="8508799" y="44327"/>
                  <a:pt x="8682586" y="44327"/>
                  <a:pt x="8834648" y="87775"/>
                </a:cubicBezTo>
                <a:cubicBezTo>
                  <a:pt x="8964990" y="131219"/>
                  <a:pt x="9095328" y="152942"/>
                  <a:pt x="9225667" y="196390"/>
                </a:cubicBezTo>
                <a:cubicBezTo>
                  <a:pt x="9356008" y="239839"/>
                  <a:pt x="9508070" y="283283"/>
                  <a:pt x="9638411" y="348455"/>
                </a:cubicBezTo>
                <a:cubicBezTo>
                  <a:pt x="9790473" y="435345"/>
                  <a:pt x="9899090" y="522239"/>
                  <a:pt x="10029431" y="652580"/>
                </a:cubicBezTo>
                <a:cubicBezTo>
                  <a:pt x="10094601" y="696025"/>
                  <a:pt x="10116324" y="761197"/>
                  <a:pt x="10181492" y="826367"/>
                </a:cubicBezTo>
                <a:cubicBezTo>
                  <a:pt x="10203218" y="848090"/>
                  <a:pt x="10246664" y="891536"/>
                  <a:pt x="10268386" y="913260"/>
                </a:cubicBezTo>
                <a:cubicBezTo>
                  <a:pt x="10290112" y="934983"/>
                  <a:pt x="10290111" y="978429"/>
                  <a:pt x="10311833" y="1021877"/>
                </a:cubicBezTo>
                <a:cubicBezTo>
                  <a:pt x="10377004" y="1152215"/>
                  <a:pt x="10463895" y="1304280"/>
                  <a:pt x="10507344" y="1456342"/>
                </a:cubicBezTo>
                <a:cubicBezTo>
                  <a:pt x="10529066" y="1543235"/>
                  <a:pt x="10550788" y="1630128"/>
                  <a:pt x="10572511" y="1695300"/>
                </a:cubicBezTo>
                <a:cubicBezTo>
                  <a:pt x="10594237" y="1782193"/>
                  <a:pt x="10594237" y="1847361"/>
                  <a:pt x="10594237" y="1934254"/>
                </a:cubicBezTo>
                <a:cubicBezTo>
                  <a:pt x="10615959" y="1999425"/>
                  <a:pt x="10659407" y="2064595"/>
                  <a:pt x="10659407" y="2129766"/>
                </a:cubicBezTo>
                <a:cubicBezTo>
                  <a:pt x="10659407" y="2216656"/>
                  <a:pt x="10659408" y="2281827"/>
                  <a:pt x="10659407" y="2368721"/>
                </a:cubicBezTo>
                <a:cubicBezTo>
                  <a:pt x="10702854" y="2412169"/>
                  <a:pt x="10681131" y="2499059"/>
                  <a:pt x="10681130" y="2564231"/>
                </a:cubicBezTo>
                <a:cubicBezTo>
                  <a:pt x="10681130" y="2629401"/>
                  <a:pt x="10681131" y="2716294"/>
                  <a:pt x="10659408" y="2781467"/>
                </a:cubicBezTo>
                <a:cubicBezTo>
                  <a:pt x="10637681" y="2933527"/>
                  <a:pt x="10615959" y="3085591"/>
                  <a:pt x="10572511" y="3237652"/>
                </a:cubicBezTo>
                <a:cubicBezTo>
                  <a:pt x="10507344" y="3498334"/>
                  <a:pt x="10398727" y="3759014"/>
                  <a:pt x="10268385" y="3997968"/>
                </a:cubicBezTo>
                <a:cubicBezTo>
                  <a:pt x="10203218" y="4106588"/>
                  <a:pt x="10138048" y="4215203"/>
                  <a:pt x="10072875" y="4323819"/>
                </a:cubicBezTo>
                <a:cubicBezTo>
                  <a:pt x="10029431" y="4388990"/>
                  <a:pt x="10007708" y="4475884"/>
                  <a:pt x="9942538" y="4541051"/>
                </a:cubicBezTo>
                <a:cubicBezTo>
                  <a:pt x="9899090" y="4584499"/>
                  <a:pt x="9855643" y="4649668"/>
                  <a:pt x="9812198" y="4714838"/>
                </a:cubicBezTo>
                <a:cubicBezTo>
                  <a:pt x="9638411" y="4932071"/>
                  <a:pt x="9356008" y="5084135"/>
                  <a:pt x="9095328" y="5192752"/>
                </a:cubicBezTo>
                <a:cubicBezTo>
                  <a:pt x="8964989" y="5257922"/>
                  <a:pt x="8834648" y="5279645"/>
                  <a:pt x="8682586" y="5301368"/>
                </a:cubicBezTo>
                <a:cubicBezTo>
                  <a:pt x="8639138" y="5301367"/>
                  <a:pt x="8248120" y="5344815"/>
                  <a:pt x="8248120" y="5344815"/>
                </a:cubicBezTo>
                <a:cubicBezTo>
                  <a:pt x="8248119" y="5388261"/>
                  <a:pt x="8530523" y="5366538"/>
                  <a:pt x="8573967" y="5366539"/>
                </a:cubicBezTo>
                <a:cubicBezTo>
                  <a:pt x="8682586" y="5344815"/>
                  <a:pt x="8791204" y="5344816"/>
                  <a:pt x="8899820" y="5301367"/>
                </a:cubicBezTo>
                <a:cubicBezTo>
                  <a:pt x="8986713" y="5279645"/>
                  <a:pt x="9073605" y="5236200"/>
                  <a:pt x="9138774" y="5214473"/>
                </a:cubicBezTo>
                <a:cubicBezTo>
                  <a:pt x="9247393" y="5171028"/>
                  <a:pt x="9356009" y="5105857"/>
                  <a:pt x="9464625" y="5040686"/>
                </a:cubicBezTo>
                <a:cubicBezTo>
                  <a:pt x="9573242" y="4953797"/>
                  <a:pt x="9681857" y="4866903"/>
                  <a:pt x="9812198" y="4780009"/>
                </a:cubicBezTo>
                <a:cubicBezTo>
                  <a:pt x="9877366" y="4736562"/>
                  <a:pt x="9942538" y="4671391"/>
                  <a:pt x="10007708" y="4627946"/>
                </a:cubicBezTo>
                <a:cubicBezTo>
                  <a:pt x="10029432" y="4606223"/>
                  <a:pt x="10138048" y="4454159"/>
                  <a:pt x="10159770" y="4454158"/>
                </a:cubicBezTo>
                <a:cubicBezTo>
                  <a:pt x="10181491" y="4454159"/>
                  <a:pt x="10072875" y="4584500"/>
                  <a:pt x="10072875" y="4606223"/>
                </a:cubicBezTo>
                <a:cubicBezTo>
                  <a:pt x="10029431" y="4649667"/>
                  <a:pt x="10007709" y="4693116"/>
                  <a:pt x="9985983" y="4758287"/>
                </a:cubicBezTo>
                <a:cubicBezTo>
                  <a:pt x="9964260" y="4866902"/>
                  <a:pt x="9899090" y="4997242"/>
                  <a:pt x="9790474" y="5062413"/>
                </a:cubicBezTo>
                <a:cubicBezTo>
                  <a:pt x="9616689" y="5192752"/>
                  <a:pt x="9421177" y="5323089"/>
                  <a:pt x="9225667" y="5409984"/>
                </a:cubicBezTo>
                <a:cubicBezTo>
                  <a:pt x="9117051" y="5453432"/>
                  <a:pt x="9008435" y="5496876"/>
                  <a:pt x="8878096" y="5518603"/>
                </a:cubicBezTo>
                <a:cubicBezTo>
                  <a:pt x="8791203" y="5540326"/>
                  <a:pt x="8660861" y="5562047"/>
                  <a:pt x="8595694" y="5562047"/>
                </a:cubicBezTo>
                <a:cubicBezTo>
                  <a:pt x="8530523" y="5540326"/>
                  <a:pt x="8552246" y="5518603"/>
                  <a:pt x="8530523" y="5475155"/>
                </a:cubicBezTo>
                <a:cubicBezTo>
                  <a:pt x="8508800" y="5431708"/>
                  <a:pt x="8421906" y="5453432"/>
                  <a:pt x="8378459" y="5453431"/>
                </a:cubicBezTo>
                <a:cubicBezTo>
                  <a:pt x="8313291" y="5453432"/>
                  <a:pt x="8248120" y="5453432"/>
                  <a:pt x="8182949" y="5453431"/>
                </a:cubicBezTo>
                <a:cubicBezTo>
                  <a:pt x="8139504" y="5453432"/>
                  <a:pt x="8117781" y="5409984"/>
                  <a:pt x="8074333" y="5388261"/>
                </a:cubicBezTo>
                <a:cubicBezTo>
                  <a:pt x="7965717" y="5344815"/>
                  <a:pt x="7857100" y="5323089"/>
                  <a:pt x="7748485" y="5279645"/>
                </a:cubicBezTo>
                <a:cubicBezTo>
                  <a:pt x="7726762" y="5279644"/>
                  <a:pt x="7466082" y="5149305"/>
                  <a:pt x="7466082" y="5149305"/>
                </a:cubicBezTo>
                <a:cubicBezTo>
                  <a:pt x="7444359" y="5192751"/>
                  <a:pt x="7574698" y="5257923"/>
                  <a:pt x="7596420" y="5279645"/>
                </a:cubicBezTo>
                <a:cubicBezTo>
                  <a:pt x="7683313" y="5344816"/>
                  <a:pt x="7618142" y="5344815"/>
                  <a:pt x="7552975" y="5323090"/>
                </a:cubicBezTo>
                <a:cubicBezTo>
                  <a:pt x="7422634" y="5279644"/>
                  <a:pt x="7314018" y="5192752"/>
                  <a:pt x="7205401" y="5105858"/>
                </a:cubicBezTo>
                <a:cubicBezTo>
                  <a:pt x="7009892" y="4953796"/>
                  <a:pt x="6792660" y="4758287"/>
                  <a:pt x="6684044" y="4519330"/>
                </a:cubicBezTo>
                <a:cubicBezTo>
                  <a:pt x="6662318" y="4454158"/>
                  <a:pt x="6618873" y="4410713"/>
                  <a:pt x="6597151" y="4367265"/>
                </a:cubicBezTo>
                <a:cubicBezTo>
                  <a:pt x="6575425" y="4323819"/>
                  <a:pt x="6575425" y="4280372"/>
                  <a:pt x="6531980" y="4215203"/>
                </a:cubicBezTo>
                <a:cubicBezTo>
                  <a:pt x="6488531" y="4128310"/>
                  <a:pt x="6466809" y="4171756"/>
                  <a:pt x="6466809" y="4258649"/>
                </a:cubicBezTo>
                <a:cubicBezTo>
                  <a:pt x="6466809" y="4323820"/>
                  <a:pt x="6488530" y="4388991"/>
                  <a:pt x="6531980" y="4432435"/>
                </a:cubicBezTo>
                <a:cubicBezTo>
                  <a:pt x="6662318" y="4627946"/>
                  <a:pt x="6792659" y="4801733"/>
                  <a:pt x="6944720" y="4975519"/>
                </a:cubicBezTo>
                <a:cubicBezTo>
                  <a:pt x="6988170" y="5018965"/>
                  <a:pt x="7031614" y="5062412"/>
                  <a:pt x="7096786" y="5105858"/>
                </a:cubicBezTo>
                <a:cubicBezTo>
                  <a:pt x="7140231" y="5127584"/>
                  <a:pt x="7205402" y="5149305"/>
                  <a:pt x="7227124" y="5192752"/>
                </a:cubicBezTo>
                <a:cubicBezTo>
                  <a:pt x="7270573" y="5236200"/>
                  <a:pt x="7270573" y="5279644"/>
                  <a:pt x="7314018" y="5323089"/>
                </a:cubicBezTo>
                <a:cubicBezTo>
                  <a:pt x="7335740" y="5344816"/>
                  <a:pt x="7422634" y="5366539"/>
                  <a:pt x="7422633" y="5388261"/>
                </a:cubicBezTo>
                <a:cubicBezTo>
                  <a:pt x="7422634" y="5409983"/>
                  <a:pt x="7270573" y="5301368"/>
                  <a:pt x="7248847" y="5301368"/>
                </a:cubicBezTo>
                <a:cubicBezTo>
                  <a:pt x="7183679" y="5257922"/>
                  <a:pt x="7118507" y="5214473"/>
                  <a:pt x="7075062" y="5171028"/>
                </a:cubicBezTo>
                <a:cubicBezTo>
                  <a:pt x="6966447" y="5084135"/>
                  <a:pt x="6857827" y="4975520"/>
                  <a:pt x="6770934" y="4866903"/>
                </a:cubicBezTo>
                <a:cubicBezTo>
                  <a:pt x="6684043" y="4758286"/>
                  <a:pt x="6597151" y="4649667"/>
                  <a:pt x="6510256" y="4541051"/>
                </a:cubicBezTo>
                <a:cubicBezTo>
                  <a:pt x="6466808" y="4497606"/>
                  <a:pt x="6423364" y="4454159"/>
                  <a:pt x="6379914" y="4410713"/>
                </a:cubicBezTo>
                <a:cubicBezTo>
                  <a:pt x="6336470" y="4345542"/>
                  <a:pt x="6314748" y="4280372"/>
                  <a:pt x="6271299" y="4215204"/>
                </a:cubicBezTo>
                <a:cubicBezTo>
                  <a:pt x="6271299" y="4215204"/>
                  <a:pt x="6227854" y="4258649"/>
                  <a:pt x="6162683" y="4236926"/>
                </a:cubicBezTo>
                <a:cubicBezTo>
                  <a:pt x="6097511" y="4215204"/>
                  <a:pt x="6075790" y="4106587"/>
                  <a:pt x="5967173" y="4193481"/>
                </a:cubicBezTo>
                <a:cubicBezTo>
                  <a:pt x="5945451" y="4193480"/>
                  <a:pt x="5923726" y="4215203"/>
                  <a:pt x="5923726" y="4215203"/>
                </a:cubicBezTo>
                <a:cubicBezTo>
                  <a:pt x="5902002" y="4258648"/>
                  <a:pt x="5923726" y="4258649"/>
                  <a:pt x="5967174" y="4280372"/>
                </a:cubicBezTo>
                <a:cubicBezTo>
                  <a:pt x="6032345" y="4323820"/>
                  <a:pt x="6097512" y="4345542"/>
                  <a:pt x="6140961" y="4388990"/>
                </a:cubicBezTo>
                <a:cubicBezTo>
                  <a:pt x="6249577" y="4519330"/>
                  <a:pt x="6336470" y="4693116"/>
                  <a:pt x="6379914" y="4845181"/>
                </a:cubicBezTo>
                <a:cubicBezTo>
                  <a:pt x="6401640" y="4910348"/>
                  <a:pt x="6445086" y="4997241"/>
                  <a:pt x="6466809" y="5062412"/>
                </a:cubicBezTo>
                <a:cubicBezTo>
                  <a:pt x="6488531" y="5105858"/>
                  <a:pt x="6488531" y="5149306"/>
                  <a:pt x="6510257" y="5171029"/>
                </a:cubicBezTo>
                <a:cubicBezTo>
                  <a:pt x="6510257" y="5192752"/>
                  <a:pt x="6553702" y="5236199"/>
                  <a:pt x="6553701" y="5257922"/>
                </a:cubicBezTo>
                <a:cubicBezTo>
                  <a:pt x="6553702" y="5279645"/>
                  <a:pt x="6466809" y="5171029"/>
                  <a:pt x="6466809" y="5171029"/>
                </a:cubicBezTo>
                <a:cubicBezTo>
                  <a:pt x="6423364" y="5127584"/>
                  <a:pt x="6401641" y="5105858"/>
                  <a:pt x="6336470" y="5105858"/>
                </a:cubicBezTo>
                <a:cubicBezTo>
                  <a:pt x="6293022" y="5105857"/>
                  <a:pt x="6206129" y="5105858"/>
                  <a:pt x="6206128" y="5149306"/>
                </a:cubicBezTo>
                <a:cubicBezTo>
                  <a:pt x="6206129" y="5192751"/>
                  <a:pt x="6249576" y="5257923"/>
                  <a:pt x="6249577" y="5279645"/>
                </a:cubicBezTo>
                <a:cubicBezTo>
                  <a:pt x="6249577" y="5301367"/>
                  <a:pt x="6271298" y="5431709"/>
                  <a:pt x="6293022" y="5431708"/>
                </a:cubicBezTo>
                <a:cubicBezTo>
                  <a:pt x="6336470" y="5475154"/>
                  <a:pt x="6336470" y="5388260"/>
                  <a:pt x="6379915" y="5431709"/>
                </a:cubicBezTo>
                <a:cubicBezTo>
                  <a:pt x="6401641" y="5453432"/>
                  <a:pt x="6531979" y="5627218"/>
                  <a:pt x="6531979" y="5627218"/>
                </a:cubicBezTo>
                <a:cubicBezTo>
                  <a:pt x="6510256" y="5648942"/>
                  <a:pt x="6445086" y="5540325"/>
                  <a:pt x="6445086" y="5583771"/>
                </a:cubicBezTo>
                <a:cubicBezTo>
                  <a:pt x="6488531" y="5627219"/>
                  <a:pt x="6531980" y="5670664"/>
                  <a:pt x="6575425" y="5714112"/>
                </a:cubicBezTo>
                <a:cubicBezTo>
                  <a:pt x="6597151" y="5735835"/>
                  <a:pt x="6705767" y="5801006"/>
                  <a:pt x="6662317" y="5822729"/>
                </a:cubicBezTo>
                <a:cubicBezTo>
                  <a:pt x="6618873" y="5844450"/>
                  <a:pt x="6401641" y="5583770"/>
                  <a:pt x="6379914" y="5540325"/>
                </a:cubicBezTo>
                <a:cubicBezTo>
                  <a:pt x="6336470" y="5496877"/>
                  <a:pt x="6293022" y="5453432"/>
                  <a:pt x="6249577" y="5409983"/>
                </a:cubicBezTo>
                <a:cubicBezTo>
                  <a:pt x="6227854" y="5388261"/>
                  <a:pt x="6184406" y="5366539"/>
                  <a:pt x="6162683" y="5323089"/>
                </a:cubicBezTo>
                <a:cubicBezTo>
                  <a:pt x="6097512" y="5344815"/>
                  <a:pt x="6097512" y="5301367"/>
                  <a:pt x="6097511" y="5257923"/>
                </a:cubicBezTo>
                <a:cubicBezTo>
                  <a:pt x="6097512" y="5236199"/>
                  <a:pt x="6010618" y="5105857"/>
                  <a:pt x="5988896" y="5105858"/>
                </a:cubicBezTo>
                <a:cubicBezTo>
                  <a:pt x="5945450" y="5105857"/>
                  <a:pt x="5988895" y="5236199"/>
                  <a:pt x="5988896" y="5257923"/>
                </a:cubicBezTo>
                <a:cubicBezTo>
                  <a:pt x="5988896" y="5279645"/>
                  <a:pt x="5945451" y="5192751"/>
                  <a:pt x="5945451" y="5192751"/>
                </a:cubicBezTo>
                <a:cubicBezTo>
                  <a:pt x="5923725" y="5127584"/>
                  <a:pt x="5902003" y="5084135"/>
                  <a:pt x="5880280" y="5018965"/>
                </a:cubicBezTo>
                <a:cubicBezTo>
                  <a:pt x="5836835" y="4932071"/>
                  <a:pt x="5771664" y="4888625"/>
                  <a:pt x="5728215" y="4801733"/>
                </a:cubicBezTo>
                <a:cubicBezTo>
                  <a:pt x="5641323" y="4606223"/>
                  <a:pt x="5597876" y="4367264"/>
                  <a:pt x="5510984" y="4150032"/>
                </a:cubicBezTo>
                <a:cubicBezTo>
                  <a:pt x="5489261" y="4084862"/>
                  <a:pt x="5467539" y="4084862"/>
                  <a:pt x="5445813" y="4041417"/>
                </a:cubicBezTo>
                <a:cubicBezTo>
                  <a:pt x="5424090" y="3997968"/>
                  <a:pt x="5402368" y="3932800"/>
                  <a:pt x="5380645" y="3889352"/>
                </a:cubicBezTo>
                <a:cubicBezTo>
                  <a:pt x="5369783" y="3856769"/>
                  <a:pt x="5320907" y="3807891"/>
                  <a:pt x="5277460" y="3756297"/>
                </a:cubicBezTo>
                <a:lnTo>
                  <a:pt x="5272111" y="3748829"/>
                </a:lnTo>
                <a:lnTo>
                  <a:pt x="5267089" y="3754685"/>
                </a:lnTo>
                <a:cubicBezTo>
                  <a:pt x="5240708" y="3781065"/>
                  <a:pt x="5214329" y="3807444"/>
                  <a:pt x="5187949" y="3833826"/>
                </a:cubicBezTo>
                <a:cubicBezTo>
                  <a:pt x="5174760" y="3847015"/>
                  <a:pt x="5135189" y="3873396"/>
                  <a:pt x="5122000" y="3886586"/>
                </a:cubicBezTo>
                <a:cubicBezTo>
                  <a:pt x="5135190" y="3860205"/>
                  <a:pt x="5161571" y="3847016"/>
                  <a:pt x="5174759" y="3820635"/>
                </a:cubicBezTo>
                <a:cubicBezTo>
                  <a:pt x="5187950" y="3800850"/>
                  <a:pt x="5204438" y="3781066"/>
                  <a:pt x="5220925" y="3762929"/>
                </a:cubicBezTo>
                <a:lnTo>
                  <a:pt x="5256111" y="3726487"/>
                </a:lnTo>
                <a:lnTo>
                  <a:pt x="5232620" y="3693686"/>
                </a:lnTo>
                <a:lnTo>
                  <a:pt x="5197843" y="3726656"/>
                </a:lnTo>
                <a:cubicBezTo>
                  <a:pt x="5161570" y="3757983"/>
                  <a:pt x="5122001" y="3787661"/>
                  <a:pt x="5082431" y="3820634"/>
                </a:cubicBezTo>
                <a:cubicBezTo>
                  <a:pt x="4970316" y="3912964"/>
                  <a:pt x="4845012" y="3992104"/>
                  <a:pt x="4711464" y="4051459"/>
                </a:cubicBezTo>
                <a:lnTo>
                  <a:pt x="4617174" y="4089223"/>
                </a:lnTo>
                <a:lnTo>
                  <a:pt x="4607594" y="4084432"/>
                </a:lnTo>
                <a:cubicBezTo>
                  <a:pt x="4594405" y="4084433"/>
                  <a:pt x="4594404" y="4097622"/>
                  <a:pt x="4607594" y="4084432"/>
                </a:cubicBezTo>
                <a:cubicBezTo>
                  <a:pt x="4610891" y="4087731"/>
                  <a:pt x="4613365" y="4089380"/>
                  <a:pt x="4615014" y="4089997"/>
                </a:cubicBezTo>
                <a:lnTo>
                  <a:pt x="4615615" y="4089846"/>
                </a:lnTo>
                <a:lnTo>
                  <a:pt x="4609836" y="4092162"/>
                </a:lnTo>
                <a:cubicBezTo>
                  <a:pt x="4575496" y="4104424"/>
                  <a:pt x="4540718" y="4115347"/>
                  <a:pt x="4505579" y="4124827"/>
                </a:cubicBezTo>
                <a:lnTo>
                  <a:pt x="4494426" y="4127343"/>
                </a:lnTo>
                <a:lnTo>
                  <a:pt x="4490277" y="4125136"/>
                </a:lnTo>
                <a:cubicBezTo>
                  <a:pt x="4487032" y="4124415"/>
                  <a:pt x="4482291" y="4124003"/>
                  <a:pt x="4475696" y="4124003"/>
                </a:cubicBezTo>
                <a:cubicBezTo>
                  <a:pt x="4462507" y="4110813"/>
                  <a:pt x="4449316" y="4137192"/>
                  <a:pt x="4436126" y="4137193"/>
                </a:cubicBezTo>
                <a:cubicBezTo>
                  <a:pt x="4409747" y="4137193"/>
                  <a:pt x="4396556" y="4137193"/>
                  <a:pt x="4383365" y="4137192"/>
                </a:cubicBezTo>
                <a:cubicBezTo>
                  <a:pt x="4343799" y="4150383"/>
                  <a:pt x="4317417" y="4150383"/>
                  <a:pt x="4277848" y="4150382"/>
                </a:cubicBezTo>
                <a:cubicBezTo>
                  <a:pt x="4238278" y="4163572"/>
                  <a:pt x="4211897" y="4163571"/>
                  <a:pt x="4172327" y="4163572"/>
                </a:cubicBezTo>
                <a:cubicBezTo>
                  <a:pt x="4172327" y="4163572"/>
                  <a:pt x="4149245" y="4163571"/>
                  <a:pt x="4126162" y="4165221"/>
                </a:cubicBezTo>
                <a:lnTo>
                  <a:pt x="4108270" y="4167428"/>
                </a:lnTo>
                <a:lnTo>
                  <a:pt x="4079999" y="4166869"/>
                </a:lnTo>
                <a:cubicBezTo>
                  <a:pt x="4010752" y="4163572"/>
                  <a:pt x="3941505" y="4156977"/>
                  <a:pt x="3868960" y="4150383"/>
                </a:cubicBezTo>
                <a:cubicBezTo>
                  <a:pt x="3789822" y="4137192"/>
                  <a:pt x="3710681" y="4137192"/>
                  <a:pt x="3631543" y="4124004"/>
                </a:cubicBezTo>
                <a:cubicBezTo>
                  <a:pt x="3565593" y="4110813"/>
                  <a:pt x="3499644" y="4097622"/>
                  <a:pt x="3433695" y="4058054"/>
                </a:cubicBezTo>
                <a:cubicBezTo>
                  <a:pt x="3374341" y="4018483"/>
                  <a:pt x="3314986" y="3982211"/>
                  <a:pt x="3257280" y="3944290"/>
                </a:cubicBezTo>
                <a:lnTo>
                  <a:pt x="3195267" y="3901495"/>
                </a:lnTo>
                <a:lnTo>
                  <a:pt x="3161654" y="3875044"/>
                </a:lnTo>
                <a:lnTo>
                  <a:pt x="3145150" y="3864011"/>
                </a:lnTo>
                <a:lnTo>
                  <a:pt x="3090758" y="3820634"/>
                </a:lnTo>
                <a:cubicBezTo>
                  <a:pt x="2985238" y="3728306"/>
                  <a:pt x="2892908" y="3596407"/>
                  <a:pt x="2813771" y="3477698"/>
                </a:cubicBezTo>
                <a:cubicBezTo>
                  <a:pt x="2800580" y="3464508"/>
                  <a:pt x="2747822" y="3411748"/>
                  <a:pt x="2721440" y="3411747"/>
                </a:cubicBezTo>
                <a:cubicBezTo>
                  <a:pt x="2695061" y="3424940"/>
                  <a:pt x="2721440" y="3477698"/>
                  <a:pt x="2721440" y="3490888"/>
                </a:cubicBezTo>
                <a:cubicBezTo>
                  <a:pt x="2734631" y="3517268"/>
                  <a:pt x="2826959" y="3675546"/>
                  <a:pt x="2800580" y="3688736"/>
                </a:cubicBezTo>
                <a:cubicBezTo>
                  <a:pt x="2761010" y="3715117"/>
                  <a:pt x="2668680" y="3583217"/>
                  <a:pt x="2642301" y="3556838"/>
                </a:cubicBezTo>
                <a:cubicBezTo>
                  <a:pt x="2615920" y="3530456"/>
                  <a:pt x="2589541" y="3490888"/>
                  <a:pt x="2563162" y="3464507"/>
                </a:cubicBezTo>
                <a:cubicBezTo>
                  <a:pt x="2549971" y="3451319"/>
                  <a:pt x="2523591" y="3411747"/>
                  <a:pt x="2523592" y="3398558"/>
                </a:cubicBezTo>
                <a:cubicBezTo>
                  <a:pt x="2523592" y="3438128"/>
                  <a:pt x="2563162" y="3490888"/>
                  <a:pt x="2576353" y="3517268"/>
                </a:cubicBezTo>
                <a:cubicBezTo>
                  <a:pt x="2589541" y="3556837"/>
                  <a:pt x="2615920" y="3583216"/>
                  <a:pt x="2629111" y="3622787"/>
                </a:cubicBezTo>
                <a:cubicBezTo>
                  <a:pt x="2668680" y="3701925"/>
                  <a:pt x="2721440" y="3767877"/>
                  <a:pt x="2774199" y="3833825"/>
                </a:cubicBezTo>
                <a:cubicBezTo>
                  <a:pt x="2866529" y="3939344"/>
                  <a:pt x="2958859" y="4031674"/>
                  <a:pt x="3064377" y="4110814"/>
                </a:cubicBezTo>
                <a:cubicBezTo>
                  <a:pt x="3123731" y="4156977"/>
                  <a:pt x="3183086" y="4196547"/>
                  <a:pt x="3245738" y="4231170"/>
                </a:cubicBezTo>
                <a:lnTo>
                  <a:pt x="3423676" y="4311389"/>
                </a:lnTo>
                <a:lnTo>
                  <a:pt x="3407314" y="4308661"/>
                </a:lnTo>
                <a:cubicBezTo>
                  <a:pt x="3407314" y="4308661"/>
                  <a:pt x="3433695" y="4335042"/>
                  <a:pt x="3420507" y="4348232"/>
                </a:cubicBezTo>
                <a:cubicBezTo>
                  <a:pt x="3394125" y="4361421"/>
                  <a:pt x="3301795" y="4295471"/>
                  <a:pt x="3275416" y="4282283"/>
                </a:cubicBezTo>
                <a:cubicBezTo>
                  <a:pt x="3222656" y="4255901"/>
                  <a:pt x="3169896" y="4229523"/>
                  <a:pt x="3117137" y="4203142"/>
                </a:cubicBezTo>
                <a:cubicBezTo>
                  <a:pt x="3077566" y="4176763"/>
                  <a:pt x="3024808" y="4137192"/>
                  <a:pt x="2985238" y="4110814"/>
                </a:cubicBezTo>
                <a:cubicBezTo>
                  <a:pt x="2958859" y="4084433"/>
                  <a:pt x="2879719" y="3992105"/>
                  <a:pt x="2840149" y="4005294"/>
                </a:cubicBezTo>
                <a:cubicBezTo>
                  <a:pt x="2800580" y="4005295"/>
                  <a:pt x="2879719" y="4110813"/>
                  <a:pt x="2892908" y="4124004"/>
                </a:cubicBezTo>
                <a:cubicBezTo>
                  <a:pt x="2932479" y="4163571"/>
                  <a:pt x="2972049" y="4216331"/>
                  <a:pt x="3011617" y="4242712"/>
                </a:cubicBezTo>
                <a:cubicBezTo>
                  <a:pt x="3051188" y="4269090"/>
                  <a:pt x="3103947" y="4282283"/>
                  <a:pt x="3143517" y="4321850"/>
                </a:cubicBezTo>
                <a:cubicBezTo>
                  <a:pt x="3156707" y="4335041"/>
                  <a:pt x="3183086" y="4348232"/>
                  <a:pt x="3196277" y="4361420"/>
                </a:cubicBezTo>
                <a:cubicBezTo>
                  <a:pt x="3209466" y="4361421"/>
                  <a:pt x="3262225" y="4387800"/>
                  <a:pt x="3275416" y="4387799"/>
                </a:cubicBezTo>
                <a:cubicBezTo>
                  <a:pt x="3288605" y="4414181"/>
                  <a:pt x="3209467" y="4374610"/>
                  <a:pt x="3196278" y="4374611"/>
                </a:cubicBezTo>
                <a:cubicBezTo>
                  <a:pt x="3169896" y="4361421"/>
                  <a:pt x="3143517" y="4348231"/>
                  <a:pt x="3130328" y="4335041"/>
                </a:cubicBezTo>
                <a:cubicBezTo>
                  <a:pt x="3077566" y="4308661"/>
                  <a:pt x="3037998" y="4269091"/>
                  <a:pt x="2985238" y="4229523"/>
                </a:cubicBezTo>
                <a:cubicBezTo>
                  <a:pt x="2945668" y="4203142"/>
                  <a:pt x="2906100" y="4163571"/>
                  <a:pt x="2866528" y="4137192"/>
                </a:cubicBezTo>
                <a:cubicBezTo>
                  <a:pt x="2840149" y="4110813"/>
                  <a:pt x="2800580" y="4097622"/>
                  <a:pt x="2774199" y="4071244"/>
                </a:cubicBezTo>
                <a:cubicBezTo>
                  <a:pt x="2734631" y="4031674"/>
                  <a:pt x="2681871" y="3965723"/>
                  <a:pt x="2668680" y="3899774"/>
                </a:cubicBezTo>
                <a:cubicBezTo>
                  <a:pt x="2655489" y="3847015"/>
                  <a:pt x="2708250" y="3820634"/>
                  <a:pt x="2668680" y="3781066"/>
                </a:cubicBezTo>
                <a:cubicBezTo>
                  <a:pt x="2655490" y="3767877"/>
                  <a:pt x="2629111" y="3754685"/>
                  <a:pt x="2615920" y="3741496"/>
                </a:cubicBezTo>
                <a:cubicBezTo>
                  <a:pt x="2589540" y="3728306"/>
                  <a:pt x="2589541" y="3701926"/>
                  <a:pt x="2576352" y="3675546"/>
                </a:cubicBezTo>
                <a:cubicBezTo>
                  <a:pt x="2563162" y="3662356"/>
                  <a:pt x="2536783" y="3622787"/>
                  <a:pt x="2523592" y="3649168"/>
                </a:cubicBezTo>
                <a:cubicBezTo>
                  <a:pt x="2523592" y="3662356"/>
                  <a:pt x="2536782" y="3715117"/>
                  <a:pt x="2536782" y="3715117"/>
                </a:cubicBezTo>
                <a:cubicBezTo>
                  <a:pt x="2523591" y="3715116"/>
                  <a:pt x="2470834" y="3649168"/>
                  <a:pt x="2457643" y="3635977"/>
                </a:cubicBezTo>
                <a:cubicBezTo>
                  <a:pt x="2431262" y="3609597"/>
                  <a:pt x="2418073" y="3570026"/>
                  <a:pt x="2404883" y="3543648"/>
                </a:cubicBezTo>
                <a:cubicBezTo>
                  <a:pt x="2378503" y="3464507"/>
                  <a:pt x="2338934" y="3398558"/>
                  <a:pt x="2312553" y="3319420"/>
                </a:cubicBezTo>
                <a:cubicBezTo>
                  <a:pt x="2286174" y="3253470"/>
                  <a:pt x="2259793" y="3200711"/>
                  <a:pt x="2259793" y="3134762"/>
                </a:cubicBezTo>
                <a:cubicBezTo>
                  <a:pt x="2246604" y="3068811"/>
                  <a:pt x="2246605" y="3002862"/>
                  <a:pt x="2246604" y="2936912"/>
                </a:cubicBezTo>
                <a:cubicBezTo>
                  <a:pt x="2246604" y="2844582"/>
                  <a:pt x="2246604" y="2752255"/>
                  <a:pt x="2246604" y="2646735"/>
                </a:cubicBezTo>
                <a:cubicBezTo>
                  <a:pt x="2246604" y="2620354"/>
                  <a:pt x="2246604" y="2593974"/>
                  <a:pt x="2246604" y="2567597"/>
                </a:cubicBezTo>
                <a:cubicBezTo>
                  <a:pt x="2233415" y="2528026"/>
                  <a:pt x="2207034" y="2501646"/>
                  <a:pt x="2220225" y="2462076"/>
                </a:cubicBezTo>
                <a:cubicBezTo>
                  <a:pt x="2220225" y="2422506"/>
                  <a:pt x="2325743" y="2026809"/>
                  <a:pt x="2365313" y="2039999"/>
                </a:cubicBezTo>
                <a:cubicBezTo>
                  <a:pt x="2378503" y="2039998"/>
                  <a:pt x="2338934" y="2105949"/>
                  <a:pt x="2338934" y="2105949"/>
                </a:cubicBezTo>
                <a:cubicBezTo>
                  <a:pt x="2325743" y="2132328"/>
                  <a:pt x="2312554" y="2158708"/>
                  <a:pt x="2338934" y="2185089"/>
                </a:cubicBezTo>
                <a:cubicBezTo>
                  <a:pt x="2365313" y="2211468"/>
                  <a:pt x="2378503" y="2145519"/>
                  <a:pt x="2404883" y="2119139"/>
                </a:cubicBezTo>
                <a:cubicBezTo>
                  <a:pt x="2470833" y="2013620"/>
                  <a:pt x="2536782" y="1908101"/>
                  <a:pt x="2629111" y="1815770"/>
                </a:cubicBezTo>
                <a:cubicBezTo>
                  <a:pt x="2642301" y="1802581"/>
                  <a:pt x="2655490" y="1789391"/>
                  <a:pt x="2681871" y="1763010"/>
                </a:cubicBezTo>
                <a:cubicBezTo>
                  <a:pt x="2708250" y="1736632"/>
                  <a:pt x="2747821" y="1697062"/>
                  <a:pt x="2774199" y="1670682"/>
                </a:cubicBezTo>
                <a:cubicBezTo>
                  <a:pt x="2800580" y="1644301"/>
                  <a:pt x="2866529" y="1551974"/>
                  <a:pt x="2906099" y="1591543"/>
                </a:cubicBezTo>
                <a:cubicBezTo>
                  <a:pt x="2906099" y="1591543"/>
                  <a:pt x="2958859" y="1578353"/>
                  <a:pt x="2972049" y="1578352"/>
                </a:cubicBezTo>
                <a:cubicBezTo>
                  <a:pt x="3011617" y="1565163"/>
                  <a:pt x="3037998" y="1538785"/>
                  <a:pt x="3064377" y="1525592"/>
                </a:cubicBezTo>
                <a:cubicBezTo>
                  <a:pt x="3130328" y="1499214"/>
                  <a:pt x="3209466" y="1486024"/>
                  <a:pt x="3275416" y="1459643"/>
                </a:cubicBezTo>
                <a:cubicBezTo>
                  <a:pt x="3420506" y="1406884"/>
                  <a:pt x="3552404" y="1327745"/>
                  <a:pt x="3710681" y="1288175"/>
                </a:cubicBezTo>
                <a:cubicBezTo>
                  <a:pt x="3842581" y="1248605"/>
                  <a:pt x="3987669" y="1222226"/>
                  <a:pt x="4119570" y="1209037"/>
                </a:cubicBezTo>
                <a:cubicBezTo>
                  <a:pt x="4185519" y="1209037"/>
                  <a:pt x="4251468" y="1209037"/>
                  <a:pt x="4317416" y="1209036"/>
                </a:cubicBezTo>
                <a:cubicBezTo>
                  <a:pt x="4356987" y="1209036"/>
                  <a:pt x="4396556" y="1222225"/>
                  <a:pt x="4449315" y="1235416"/>
                </a:cubicBezTo>
                <a:cubicBezTo>
                  <a:pt x="4449315" y="1235416"/>
                  <a:pt x="4528456" y="1274985"/>
                  <a:pt x="4528456" y="1274985"/>
                </a:cubicBezTo>
                <a:cubicBezTo>
                  <a:pt x="4515265" y="1274986"/>
                  <a:pt x="4449316" y="1261797"/>
                  <a:pt x="4436126" y="1261796"/>
                </a:cubicBezTo>
                <a:cubicBezTo>
                  <a:pt x="4409747" y="1261797"/>
                  <a:pt x="4370177" y="1261797"/>
                  <a:pt x="4343798" y="1248605"/>
                </a:cubicBezTo>
                <a:cubicBezTo>
                  <a:pt x="4291038" y="1248605"/>
                  <a:pt x="4238278" y="1274985"/>
                  <a:pt x="4185519" y="1288176"/>
                </a:cubicBezTo>
                <a:cubicBezTo>
                  <a:pt x="4145949" y="1301364"/>
                  <a:pt x="4119569" y="1301364"/>
                  <a:pt x="4079999" y="1314556"/>
                </a:cubicBezTo>
                <a:cubicBezTo>
                  <a:pt x="4053620" y="1327745"/>
                  <a:pt x="4040429" y="1340935"/>
                  <a:pt x="4000861" y="1354124"/>
                </a:cubicBezTo>
                <a:cubicBezTo>
                  <a:pt x="3987669" y="1354125"/>
                  <a:pt x="3921720" y="1380505"/>
                  <a:pt x="3921720" y="1380505"/>
                </a:cubicBezTo>
                <a:cubicBezTo>
                  <a:pt x="3921720" y="1380505"/>
                  <a:pt x="3961290" y="1380506"/>
                  <a:pt x="3974480" y="1380505"/>
                </a:cubicBezTo>
                <a:cubicBezTo>
                  <a:pt x="4027240" y="1380506"/>
                  <a:pt x="4093189" y="1380506"/>
                  <a:pt x="4145949" y="1380505"/>
                </a:cubicBezTo>
                <a:cubicBezTo>
                  <a:pt x="4264658" y="1380505"/>
                  <a:pt x="4383366" y="1406884"/>
                  <a:pt x="4502074" y="1446455"/>
                </a:cubicBezTo>
                <a:cubicBezTo>
                  <a:pt x="4541644" y="1459643"/>
                  <a:pt x="4620784" y="1459644"/>
                  <a:pt x="4647165" y="1486024"/>
                </a:cubicBezTo>
                <a:cubicBezTo>
                  <a:pt x="4686735" y="1525592"/>
                  <a:pt x="4568024" y="1486024"/>
                  <a:pt x="4554835" y="1486025"/>
                </a:cubicBezTo>
                <a:cubicBezTo>
                  <a:pt x="4502074" y="1472834"/>
                  <a:pt x="4449315" y="1459644"/>
                  <a:pt x="4409747" y="1446454"/>
                </a:cubicBezTo>
                <a:cubicBezTo>
                  <a:pt x="4370177" y="1446454"/>
                  <a:pt x="4277848" y="1420074"/>
                  <a:pt x="4251467" y="1446455"/>
                </a:cubicBezTo>
                <a:cubicBezTo>
                  <a:pt x="4261360" y="1436563"/>
                  <a:pt x="4412219" y="1500863"/>
                  <a:pt x="4487032" y="1528067"/>
                </a:cubicBezTo>
                <a:lnTo>
                  <a:pt x="4493718" y="1530290"/>
                </a:lnTo>
                <a:lnTo>
                  <a:pt x="4487236" y="1528892"/>
                </a:lnTo>
                <a:cubicBezTo>
                  <a:pt x="4465803" y="1525594"/>
                  <a:pt x="4442721" y="1525593"/>
                  <a:pt x="4436126" y="1538784"/>
                </a:cubicBezTo>
                <a:cubicBezTo>
                  <a:pt x="4436125" y="1551974"/>
                  <a:pt x="4488885" y="1551973"/>
                  <a:pt x="4475696" y="1551974"/>
                </a:cubicBezTo>
                <a:cubicBezTo>
                  <a:pt x="4462507" y="1565164"/>
                  <a:pt x="4396556" y="1551974"/>
                  <a:pt x="4383365" y="1551973"/>
                </a:cubicBezTo>
                <a:cubicBezTo>
                  <a:pt x="4370177" y="1551973"/>
                  <a:pt x="4277848" y="1578352"/>
                  <a:pt x="4277849" y="1591543"/>
                </a:cubicBezTo>
                <a:cubicBezTo>
                  <a:pt x="4277848" y="1578352"/>
                  <a:pt x="4581215" y="1657493"/>
                  <a:pt x="4607593" y="1670682"/>
                </a:cubicBezTo>
                <a:cubicBezTo>
                  <a:pt x="4594405" y="1670683"/>
                  <a:pt x="4581214" y="1670682"/>
                  <a:pt x="4568024" y="1670682"/>
                </a:cubicBezTo>
                <a:cubicBezTo>
                  <a:pt x="4528455" y="1670682"/>
                  <a:pt x="4488885" y="1644302"/>
                  <a:pt x="4462507" y="1644302"/>
                </a:cubicBezTo>
                <a:cubicBezTo>
                  <a:pt x="4422935" y="1631113"/>
                  <a:pt x="4370177" y="1631113"/>
                  <a:pt x="4330606" y="1631113"/>
                </a:cubicBezTo>
                <a:cubicBezTo>
                  <a:pt x="4291038" y="1631112"/>
                  <a:pt x="4066810" y="1591542"/>
                  <a:pt x="4053620" y="1644302"/>
                </a:cubicBezTo>
                <a:cubicBezTo>
                  <a:pt x="4053620" y="1631112"/>
                  <a:pt x="4291037" y="1657493"/>
                  <a:pt x="4291037" y="1657493"/>
                </a:cubicBezTo>
                <a:cubicBezTo>
                  <a:pt x="4343799" y="1657493"/>
                  <a:pt x="4396556" y="1657494"/>
                  <a:pt x="4449315" y="1670682"/>
                </a:cubicBezTo>
                <a:cubicBezTo>
                  <a:pt x="4462507" y="1670682"/>
                  <a:pt x="4594405" y="1697062"/>
                  <a:pt x="4594405" y="1710252"/>
                </a:cubicBezTo>
                <a:cubicBezTo>
                  <a:pt x="4594405" y="1736631"/>
                  <a:pt x="4436126" y="1697062"/>
                  <a:pt x="4436125" y="1710252"/>
                </a:cubicBezTo>
                <a:cubicBezTo>
                  <a:pt x="4436125" y="1710252"/>
                  <a:pt x="4620783" y="1789391"/>
                  <a:pt x="4633975" y="1789391"/>
                </a:cubicBezTo>
                <a:cubicBezTo>
                  <a:pt x="4699924" y="1802580"/>
                  <a:pt x="4792253" y="1828962"/>
                  <a:pt x="4858202" y="1815771"/>
                </a:cubicBezTo>
                <a:cubicBezTo>
                  <a:pt x="4884582" y="1802580"/>
                  <a:pt x="4910961" y="1789391"/>
                  <a:pt x="4937341" y="1802581"/>
                </a:cubicBezTo>
                <a:cubicBezTo>
                  <a:pt x="4950531" y="1815770"/>
                  <a:pt x="5003292" y="1855341"/>
                  <a:pt x="5016481" y="1842152"/>
                </a:cubicBezTo>
                <a:cubicBezTo>
                  <a:pt x="5042862" y="1828962"/>
                  <a:pt x="5003291" y="1776203"/>
                  <a:pt x="4990102" y="1763010"/>
                </a:cubicBezTo>
                <a:cubicBezTo>
                  <a:pt x="4963720" y="1749822"/>
                  <a:pt x="4937341" y="1736631"/>
                  <a:pt x="4910961" y="1736631"/>
                </a:cubicBezTo>
                <a:cubicBezTo>
                  <a:pt x="4845012" y="1697062"/>
                  <a:pt x="4686735" y="1683873"/>
                  <a:pt x="4686735" y="1631112"/>
                </a:cubicBezTo>
                <a:cubicBezTo>
                  <a:pt x="4686735" y="1578352"/>
                  <a:pt x="4818632" y="1538784"/>
                  <a:pt x="4858202" y="1525593"/>
                </a:cubicBezTo>
                <a:cubicBezTo>
                  <a:pt x="4924153" y="1512403"/>
                  <a:pt x="4990102" y="1565164"/>
                  <a:pt x="5029670" y="1604734"/>
                </a:cubicBezTo>
                <a:cubicBezTo>
                  <a:pt x="5082430" y="1644302"/>
                  <a:pt x="5108811" y="1697062"/>
                  <a:pt x="5148381" y="1749822"/>
                </a:cubicBezTo>
                <a:cubicBezTo>
                  <a:pt x="5201141" y="1802581"/>
                  <a:pt x="5240708" y="1868530"/>
                  <a:pt x="5280280" y="1934480"/>
                </a:cubicBezTo>
                <a:cubicBezTo>
                  <a:pt x="5293469" y="1960860"/>
                  <a:pt x="5319848" y="2000431"/>
                  <a:pt x="5333038" y="2026809"/>
                </a:cubicBezTo>
                <a:cubicBezTo>
                  <a:pt x="5333039" y="2039998"/>
                  <a:pt x="5359418" y="2079569"/>
                  <a:pt x="5359417" y="2092759"/>
                </a:cubicBezTo>
                <a:cubicBezTo>
                  <a:pt x="5359418" y="2105949"/>
                  <a:pt x="5293469" y="2013619"/>
                  <a:pt x="5280279" y="2000431"/>
                </a:cubicBezTo>
                <a:cubicBezTo>
                  <a:pt x="5253899" y="1947670"/>
                  <a:pt x="5227520" y="1908101"/>
                  <a:pt x="5201141" y="1855341"/>
                </a:cubicBezTo>
                <a:cubicBezTo>
                  <a:pt x="5187949" y="1815770"/>
                  <a:pt x="5148381" y="1789392"/>
                  <a:pt x="5135189" y="1763010"/>
                </a:cubicBezTo>
                <a:cubicBezTo>
                  <a:pt x="5108811" y="1736631"/>
                  <a:pt x="5095622" y="1723442"/>
                  <a:pt x="5056050" y="1736632"/>
                </a:cubicBezTo>
                <a:cubicBezTo>
                  <a:pt x="5016481" y="1749822"/>
                  <a:pt x="5029670" y="1763010"/>
                  <a:pt x="5042862" y="1789391"/>
                </a:cubicBezTo>
                <a:cubicBezTo>
                  <a:pt x="5082431" y="1855340"/>
                  <a:pt x="5135190" y="1908100"/>
                  <a:pt x="5174759" y="1974049"/>
                </a:cubicBezTo>
                <a:cubicBezTo>
                  <a:pt x="5201140" y="2013619"/>
                  <a:pt x="5214331" y="2053190"/>
                  <a:pt x="5227520" y="2092758"/>
                </a:cubicBezTo>
                <a:cubicBezTo>
                  <a:pt x="5227520" y="2105950"/>
                  <a:pt x="5267090" y="2145519"/>
                  <a:pt x="5253899" y="2158708"/>
                </a:cubicBezTo>
                <a:cubicBezTo>
                  <a:pt x="5253899" y="2158708"/>
                  <a:pt x="5187948" y="2092759"/>
                  <a:pt x="5187949" y="2079569"/>
                </a:cubicBezTo>
                <a:cubicBezTo>
                  <a:pt x="5174759" y="2053190"/>
                  <a:pt x="5135190" y="1974050"/>
                  <a:pt x="5108811" y="1974050"/>
                </a:cubicBezTo>
                <a:cubicBezTo>
                  <a:pt x="5121999" y="1974049"/>
                  <a:pt x="5148380" y="2079569"/>
                  <a:pt x="5161571" y="2105949"/>
                </a:cubicBezTo>
                <a:cubicBezTo>
                  <a:pt x="5187949" y="2158708"/>
                  <a:pt x="5201141" y="2224659"/>
                  <a:pt x="5214329" y="2290607"/>
                </a:cubicBezTo>
                <a:cubicBezTo>
                  <a:pt x="5214329" y="2316987"/>
                  <a:pt x="5253899" y="2607164"/>
                  <a:pt x="5293469" y="2567597"/>
                </a:cubicBezTo>
                <a:cubicBezTo>
                  <a:pt x="5319847" y="2580785"/>
                  <a:pt x="5306658" y="2633546"/>
                  <a:pt x="5333040" y="2580785"/>
                </a:cubicBezTo>
                <a:cubicBezTo>
                  <a:pt x="5339634" y="2574190"/>
                  <a:pt x="5342932" y="2551109"/>
                  <a:pt x="5346229" y="2528026"/>
                </a:cubicBezTo>
                <a:lnTo>
                  <a:pt x="5350441" y="2502430"/>
                </a:lnTo>
                <a:lnTo>
                  <a:pt x="5358922" y="2433892"/>
                </a:lnTo>
                <a:cubicBezTo>
                  <a:pt x="5369784" y="2390445"/>
                  <a:pt x="5380645" y="2341567"/>
                  <a:pt x="5388791" y="2292691"/>
                </a:cubicBezTo>
                <a:lnTo>
                  <a:pt x="5392595" y="2264628"/>
                </a:lnTo>
                <a:lnTo>
                  <a:pt x="5398634" y="2220054"/>
                </a:lnTo>
                <a:cubicBezTo>
                  <a:pt x="5401010" y="2196294"/>
                  <a:pt x="5402367" y="2173212"/>
                  <a:pt x="5402368" y="2151489"/>
                </a:cubicBezTo>
                <a:lnTo>
                  <a:pt x="5403205" y="2133993"/>
                </a:lnTo>
                <a:lnTo>
                  <a:pt x="5385798" y="2105950"/>
                </a:lnTo>
                <a:cubicBezTo>
                  <a:pt x="5372609" y="2092759"/>
                  <a:pt x="5346229" y="2026809"/>
                  <a:pt x="5346229" y="2000430"/>
                </a:cubicBezTo>
                <a:cubicBezTo>
                  <a:pt x="5346229" y="2000430"/>
                  <a:pt x="5383325" y="2052366"/>
                  <a:pt x="5401874" y="2089461"/>
                </a:cubicBezTo>
                <a:lnTo>
                  <a:pt x="5404914" y="2098222"/>
                </a:lnTo>
                <a:lnTo>
                  <a:pt x="5406101" y="2073422"/>
                </a:lnTo>
                <a:cubicBezTo>
                  <a:pt x="5413228" y="1998068"/>
                  <a:pt x="5429521" y="1928825"/>
                  <a:pt x="5445813" y="1847360"/>
                </a:cubicBezTo>
                <a:lnTo>
                  <a:pt x="5456387" y="1816104"/>
                </a:lnTo>
                <a:lnTo>
                  <a:pt x="5453397" y="1814123"/>
                </a:lnTo>
                <a:cubicBezTo>
                  <a:pt x="5441856" y="1805879"/>
                  <a:pt x="5431963" y="1795986"/>
                  <a:pt x="5425366" y="1776202"/>
                </a:cubicBezTo>
                <a:cubicBezTo>
                  <a:pt x="5415476" y="1756417"/>
                  <a:pt x="5405583" y="1721793"/>
                  <a:pt x="5395691" y="1694588"/>
                </a:cubicBezTo>
                <a:lnTo>
                  <a:pt x="5392319" y="1686439"/>
                </a:lnTo>
                <a:lnTo>
                  <a:pt x="5451749" y="1763010"/>
                </a:lnTo>
                <a:lnTo>
                  <a:pt x="5467104" y="1784427"/>
                </a:lnTo>
                <a:lnTo>
                  <a:pt x="5522864" y="1619605"/>
                </a:lnTo>
                <a:cubicBezTo>
                  <a:pt x="5611454" y="1392529"/>
                  <a:pt x="5733648" y="1168509"/>
                  <a:pt x="5880280" y="956707"/>
                </a:cubicBezTo>
                <a:cubicBezTo>
                  <a:pt x="5967173" y="826368"/>
                  <a:pt x="6075790" y="696025"/>
                  <a:pt x="6206129" y="587410"/>
                </a:cubicBezTo>
                <a:cubicBezTo>
                  <a:pt x="6271299" y="543965"/>
                  <a:pt x="6314747" y="500516"/>
                  <a:pt x="6379914" y="457070"/>
                </a:cubicBezTo>
                <a:cubicBezTo>
                  <a:pt x="6445086" y="413623"/>
                  <a:pt x="6488531" y="370178"/>
                  <a:pt x="6553701" y="348455"/>
                </a:cubicBezTo>
                <a:cubicBezTo>
                  <a:pt x="6684043" y="283284"/>
                  <a:pt x="6814383" y="218114"/>
                  <a:pt x="6944720" y="174667"/>
                </a:cubicBezTo>
                <a:cubicBezTo>
                  <a:pt x="7020753" y="152944"/>
                  <a:pt x="7096785" y="131221"/>
                  <a:pt x="7170100" y="112213"/>
                </a:cubicBezTo>
                <a:lnTo>
                  <a:pt x="7270712" y="87774"/>
                </a:lnTo>
                <a:lnTo>
                  <a:pt x="7277700" y="86077"/>
                </a:lnTo>
                <a:cubicBezTo>
                  <a:pt x="7312661" y="78271"/>
                  <a:pt x="7346603" y="71483"/>
                  <a:pt x="7379188" y="66052"/>
                </a:cubicBezTo>
                <a:cubicBezTo>
                  <a:pt x="7550259" y="29393"/>
                  <a:pt x="7735077" y="6481"/>
                  <a:pt x="7922043" y="11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90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Основные задачи на проценты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1072496" y="1317252"/>
            <a:ext cx="10239848" cy="455260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834354" y="4984376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9807815" y="1089170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2380283" y="2844449"/>
            <a:ext cx="773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Nunito SemiBold" pitchFamily="2" charset="-52"/>
              </a:rPr>
              <a:t>грофирма</a:t>
            </a:r>
            <a:r>
              <a:rPr lang="ru-RU" sz="2400" dirty="0">
                <a:latin typeface="Nunito SemiBold" pitchFamily="2" charset="-52"/>
              </a:rPr>
              <a:t> владеет 120 га земли, 18% которой занимает фруктовый сад. Найдите площадь сада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1D51B-B83D-4166-9B90-D68218FA8414}"/>
              </a:ext>
            </a:extLst>
          </p:cNvPr>
          <p:cNvSpPr txBox="1"/>
          <p:nvPr/>
        </p:nvSpPr>
        <p:spPr>
          <a:xfrm>
            <a:off x="2250141" y="1650794"/>
            <a:ext cx="836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Nunito Black" pitchFamily="2" charset="-52"/>
              </a:rPr>
              <a:t>Нахождение процентов от числа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F7D99-2AE5-4DED-A8E2-371D60D08849}"/>
              </a:ext>
            </a:extLst>
          </p:cNvPr>
          <p:cNvSpPr txBox="1"/>
          <p:nvPr/>
        </p:nvSpPr>
        <p:spPr>
          <a:xfrm>
            <a:off x="1220723" y="1358412"/>
            <a:ext cx="115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</a:rPr>
              <a:t>01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F07F09"/>
              </a:solidFill>
              <a:effectLst/>
              <a:uLnTx/>
              <a:uFillTx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2250141" y="3945137"/>
            <a:ext cx="7969623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0189981" y="2610287"/>
            <a:ext cx="0" cy="1334851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3576917" y="2610287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1146051" y="1943576"/>
            <a:ext cx="1475084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А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4814F35C-1FD7-494C-A3A6-6DA0A24F301E}"/>
              </a:ext>
            </a:extLst>
          </p:cNvPr>
          <p:cNvSpPr/>
          <p:nvPr/>
        </p:nvSpPr>
        <p:spPr>
          <a:xfrm>
            <a:off x="2882756" y="4307636"/>
            <a:ext cx="2177620" cy="1389267"/>
          </a:xfrm>
          <a:prstGeom prst="hexagon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EA0AAC9-F5C1-4EAE-B48C-862AD3196627}"/>
              </a:ext>
            </a:extLst>
          </p:cNvPr>
          <p:cNvSpPr/>
          <p:nvPr/>
        </p:nvSpPr>
        <p:spPr>
          <a:xfrm>
            <a:off x="2370013" y="4173220"/>
            <a:ext cx="2512872" cy="1603151"/>
          </a:xfrm>
          <a:prstGeom prst="hexagon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16957" y="4345718"/>
                <a:ext cx="209102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57" y="4345718"/>
                <a:ext cx="2091022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4814F35C-1FD7-494C-A3A6-6DA0A24F301E}"/>
              </a:ext>
            </a:extLst>
          </p:cNvPr>
          <p:cNvSpPr/>
          <p:nvPr/>
        </p:nvSpPr>
        <p:spPr>
          <a:xfrm>
            <a:off x="7553368" y="4304095"/>
            <a:ext cx="2177620" cy="1389267"/>
          </a:xfrm>
          <a:prstGeom prst="hexagon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6EA0AAC9-F5C1-4EAE-B48C-862AD3196627}"/>
              </a:ext>
            </a:extLst>
          </p:cNvPr>
          <p:cNvSpPr/>
          <p:nvPr/>
        </p:nvSpPr>
        <p:spPr>
          <a:xfrm>
            <a:off x="7040625" y="4169679"/>
            <a:ext cx="2512872" cy="1603151"/>
          </a:xfrm>
          <a:prstGeom prst="hexagon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542675" y="4312484"/>
                <a:ext cx="180889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А</m:t>
                          </m:r>
                        </m:num>
                        <m:den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∙р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75" y="4312484"/>
                <a:ext cx="1808893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2513" y="2948628"/>
                <a:ext cx="3936719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B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B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B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B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B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13" y="2948628"/>
                <a:ext cx="3936719" cy="10203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мка 2"/>
          <p:cNvSpPr/>
          <p:nvPr/>
        </p:nvSpPr>
        <p:spPr>
          <a:xfrm>
            <a:off x="681701" y="2872258"/>
            <a:ext cx="4239191" cy="1255059"/>
          </a:xfrm>
          <a:prstGeom prst="frame">
            <a:avLst>
              <a:gd name="adj1" fmla="val 3214"/>
            </a:avLst>
          </a:prstGeom>
          <a:solidFill>
            <a:srgbClr val="F07F09"/>
          </a:solidFill>
          <a:ln>
            <a:solidFill>
              <a:srgbClr val="FD87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E703E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22" y="2394978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Nunito SemiBold" pitchFamily="2" charset="-52"/>
              </a:rPr>
              <a:t>Формула сложных процентов</a:t>
            </a:r>
          </a:p>
        </p:txBody>
      </p:sp>
      <p:sp>
        <p:nvSpPr>
          <p:cNvPr id="5" name="Умножение 4"/>
          <p:cNvSpPr/>
          <p:nvPr/>
        </p:nvSpPr>
        <p:spPr>
          <a:xfrm>
            <a:off x="5131704" y="3313175"/>
            <a:ext cx="335902" cy="3732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2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Основные задачи на проценты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1072496" y="1317252"/>
            <a:ext cx="10239848" cy="455260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834354" y="4984376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9807815" y="1089170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2882756" y="2736707"/>
            <a:ext cx="764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Nunito SemiBold" pitchFamily="2" charset="-52"/>
              </a:rPr>
              <a:t>асса соли составляет 24% массы раствора. Сколько килограммов раствора надо взять, чтобы он содержал 96 кг соли?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1D51B-B83D-4166-9B90-D68218FA8414}"/>
              </a:ext>
            </a:extLst>
          </p:cNvPr>
          <p:cNvSpPr txBox="1"/>
          <p:nvPr/>
        </p:nvSpPr>
        <p:spPr>
          <a:xfrm>
            <a:off x="2106705" y="1681771"/>
            <a:ext cx="910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Nunito Black" pitchFamily="2" charset="-52"/>
              </a:rPr>
              <a:t>Нахождение числа по его процентам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F7D99-2AE5-4DED-A8E2-371D60D08849}"/>
              </a:ext>
            </a:extLst>
          </p:cNvPr>
          <p:cNvSpPr txBox="1"/>
          <p:nvPr/>
        </p:nvSpPr>
        <p:spPr>
          <a:xfrm>
            <a:off x="1220723" y="1358412"/>
            <a:ext cx="115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</a:rPr>
              <a:t>0</a:t>
            </a: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2599767" y="3945137"/>
            <a:ext cx="7969623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0539607" y="2610287"/>
            <a:ext cx="0" cy="1334851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3926543" y="2610287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1039227" y="1927222"/>
            <a:ext cx="2045753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М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4814F35C-1FD7-494C-A3A6-6DA0A24F301E}"/>
              </a:ext>
            </a:extLst>
          </p:cNvPr>
          <p:cNvSpPr/>
          <p:nvPr/>
        </p:nvSpPr>
        <p:spPr>
          <a:xfrm>
            <a:off x="2882756" y="4307636"/>
            <a:ext cx="2177620" cy="1389267"/>
          </a:xfrm>
          <a:prstGeom prst="hexagon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EA0AAC9-F5C1-4EAE-B48C-862AD3196627}"/>
              </a:ext>
            </a:extLst>
          </p:cNvPr>
          <p:cNvSpPr/>
          <p:nvPr/>
        </p:nvSpPr>
        <p:spPr>
          <a:xfrm>
            <a:off x="2370013" y="4173220"/>
            <a:ext cx="2512872" cy="1603151"/>
          </a:xfrm>
          <a:prstGeom prst="hexagon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16957" y="4345718"/>
                <a:ext cx="209102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57" y="4345718"/>
                <a:ext cx="2091022" cy="1244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4814F35C-1FD7-494C-A3A6-6DA0A24F301E}"/>
              </a:ext>
            </a:extLst>
          </p:cNvPr>
          <p:cNvSpPr/>
          <p:nvPr/>
        </p:nvSpPr>
        <p:spPr>
          <a:xfrm>
            <a:off x="7553368" y="4304095"/>
            <a:ext cx="2177620" cy="1389267"/>
          </a:xfrm>
          <a:prstGeom prst="hexagon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6EA0AAC9-F5C1-4EAE-B48C-862AD3196627}"/>
              </a:ext>
            </a:extLst>
          </p:cNvPr>
          <p:cNvSpPr/>
          <p:nvPr/>
        </p:nvSpPr>
        <p:spPr>
          <a:xfrm>
            <a:off x="7040625" y="4169679"/>
            <a:ext cx="2512872" cy="1603151"/>
          </a:xfrm>
          <a:prstGeom prst="hexagon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525844" y="4312484"/>
                <a:ext cx="1842556" cy="1352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А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844" y="4312484"/>
                <a:ext cx="1842556" cy="1352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Основные задачи на проценты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1072496" y="1317252"/>
            <a:ext cx="10239848" cy="455260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834354" y="4984376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9807815" y="1089170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2599768" y="2835162"/>
            <a:ext cx="780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Nunito SemiBold" pitchFamily="2" charset="-52"/>
              </a:rPr>
              <a:t>ена</a:t>
            </a:r>
            <a:r>
              <a:rPr lang="ru-RU" sz="2400" baseline="0" dirty="0">
                <a:latin typeface="Nunito SemiBold" pitchFamily="2" charset="-52"/>
              </a:rPr>
              <a:t> товара выросла с 1200 р. до 1500 р. На сколько процентов повысилась цена?</a:t>
            </a:r>
            <a:endParaRPr lang="ru-RU" sz="2400" dirty="0">
              <a:latin typeface="Nunito SemiBold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1D51B-B83D-4166-9B90-D68218FA8414}"/>
              </a:ext>
            </a:extLst>
          </p:cNvPr>
          <p:cNvSpPr txBox="1"/>
          <p:nvPr/>
        </p:nvSpPr>
        <p:spPr>
          <a:xfrm>
            <a:off x="2254535" y="1330490"/>
            <a:ext cx="900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90000"/>
                    <a:lumOff val="10000"/>
                  </a:srgbClr>
                </a:solidFill>
                <a:effectLst/>
                <a:uLnTx/>
                <a:uFillTx/>
                <a:latin typeface="Nunito Black" pitchFamily="2" charset="-52"/>
              </a:rPr>
              <a:t>Нахождение процентного отношения двух чисел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F7D99-2AE5-4DED-A8E2-371D60D08849}"/>
              </a:ext>
            </a:extLst>
          </p:cNvPr>
          <p:cNvSpPr txBox="1"/>
          <p:nvPr/>
        </p:nvSpPr>
        <p:spPr>
          <a:xfrm>
            <a:off x="1220723" y="1358412"/>
            <a:ext cx="115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</a:rPr>
              <a:t>0</a:t>
            </a:r>
            <a:r>
              <a:rPr kumimoji="0" lang="ru-RU" sz="6000" b="1" i="0" u="none" strike="noStrike" kern="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</a:rPr>
              <a:t>3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2599767" y="3945137"/>
            <a:ext cx="7969623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0539607" y="2610287"/>
            <a:ext cx="0" cy="1334851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3926543" y="2610287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1270059" y="1927222"/>
            <a:ext cx="1584088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Ц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4814F35C-1FD7-494C-A3A6-6DA0A24F301E}"/>
              </a:ext>
            </a:extLst>
          </p:cNvPr>
          <p:cNvSpPr/>
          <p:nvPr/>
        </p:nvSpPr>
        <p:spPr>
          <a:xfrm>
            <a:off x="2882756" y="4307636"/>
            <a:ext cx="2177620" cy="1389267"/>
          </a:xfrm>
          <a:prstGeom prst="hexagon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EA0AAC9-F5C1-4EAE-B48C-862AD3196627}"/>
              </a:ext>
            </a:extLst>
          </p:cNvPr>
          <p:cNvSpPr/>
          <p:nvPr/>
        </p:nvSpPr>
        <p:spPr>
          <a:xfrm>
            <a:off x="2370013" y="4173220"/>
            <a:ext cx="2512872" cy="1603151"/>
          </a:xfrm>
          <a:prstGeom prst="hexagon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473661" y="4555145"/>
                <a:ext cx="2396810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1500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1200</m:t>
                        </m:r>
                      </m:den>
                    </m:f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3600" dirty="0"/>
                  <a:t>%</a:t>
                </a: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61" y="4555145"/>
                <a:ext cx="2396810" cy="887166"/>
              </a:xfrm>
              <a:prstGeom prst="rect">
                <a:avLst/>
              </a:prstGeom>
              <a:blipFill rotWithShape="0">
                <a:blip r:embed="rId2"/>
                <a:stretch>
                  <a:fillRect r="-7125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4814F35C-1FD7-494C-A3A6-6DA0A24F301E}"/>
              </a:ext>
            </a:extLst>
          </p:cNvPr>
          <p:cNvSpPr/>
          <p:nvPr/>
        </p:nvSpPr>
        <p:spPr>
          <a:xfrm>
            <a:off x="7553368" y="4304095"/>
            <a:ext cx="2177620" cy="1389267"/>
          </a:xfrm>
          <a:prstGeom prst="hexagon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6EA0AAC9-F5C1-4EAE-B48C-862AD3196627}"/>
              </a:ext>
            </a:extLst>
          </p:cNvPr>
          <p:cNvSpPr/>
          <p:nvPr/>
        </p:nvSpPr>
        <p:spPr>
          <a:xfrm>
            <a:off x="7040625" y="4169679"/>
            <a:ext cx="2512872" cy="1603151"/>
          </a:xfrm>
          <a:prstGeom prst="hexagon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467670" y="4406516"/>
                <a:ext cx="208582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А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den>
                      </m:f>
                      <m:r>
                        <a:rPr lang="ru-R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70" y="4406516"/>
                <a:ext cx="208582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Задача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3"/>
            <a:ext cx="11177873" cy="1636021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479177" y="942425"/>
            <a:ext cx="9785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Nunito SemiBold" pitchFamily="2" charset="-52"/>
              </a:rPr>
              <a:t>Пусть вкладчик положил в банк 100 000 р. Под 10% годовых. Какая сумма будет на его счёте через три года при условии, что вкладчик в течение этого срока не снимает денег со счёта?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129553" y="2160683"/>
            <a:ext cx="10174945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283681" y="871136"/>
            <a:ext cx="0" cy="1289547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61651" y="880099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64521" y="437134"/>
            <a:ext cx="1314784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П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2936" y="178637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Black" pitchFamily="2" charset="-52"/>
              </a:rPr>
              <a:t>(1-ый способ)</a:t>
            </a:r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56412" y="29180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96666" y="2394778"/>
                <a:ext cx="533774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1) 100 000+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100 000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6" y="2394778"/>
                <a:ext cx="5337743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279654" y="2654474"/>
                <a:ext cx="38697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100 000+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10 000=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54" y="2654474"/>
                <a:ext cx="386977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542273" y="2670617"/>
                <a:ext cx="338188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110 000 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руб</m:t>
                          </m:r>
                        </m:e>
                      </m:d>
                    </m:oMath>
                  </m:oMathPara>
                </a14:m>
                <a:endParaRPr lang="ru-RU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к концу 1−го года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273" y="2670617"/>
                <a:ext cx="3381887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96665" y="3504129"/>
                <a:ext cx="533774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2) 110 000+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110 000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5" y="3504129"/>
                <a:ext cx="5337743" cy="1017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279653" y="3764323"/>
                <a:ext cx="38697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110 000+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11 000=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53" y="3764323"/>
                <a:ext cx="386977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8469454" y="3764323"/>
                <a:ext cx="338188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121 000 </m:t>
                      </m:r>
                      <m:d>
                        <m:dPr>
                          <m:ctrlP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руб</m:t>
                          </m:r>
                        </m:e>
                      </m:d>
                    </m:oMath>
                  </m:oMathPara>
                </a14:m>
                <a:endParaRPr lang="ru-RU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к концу 2−го года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454" y="3764323"/>
                <a:ext cx="3381887" cy="9541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96664" y="4663308"/>
                <a:ext cx="533774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3) 121 000+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121 000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10=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4" y="4663308"/>
                <a:ext cx="5337743" cy="101752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5279653" y="4909569"/>
                <a:ext cx="38697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121 000+</m:t>
                      </m:r>
                      <m:r>
                        <a:rPr lang="ru-RU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12 100=</m:t>
                      </m:r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53" y="4909569"/>
                <a:ext cx="3869777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327877" y="5553278"/>
                <a:ext cx="68242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=133 100 </m:t>
                    </m:r>
                    <m:d>
                      <m:dPr>
                        <m:ctrlP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руб</m:t>
                        </m:r>
                      </m:e>
                    </m:d>
                  </m:oMath>
                </a14:m>
                <a:r>
                  <a:rPr lang="ru-RU" sz="3200" b="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к концу 3−го года</m:t>
                    </m:r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77" y="5553278"/>
                <a:ext cx="6824218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62600" y="6194612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133 100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124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6" grpId="0"/>
      <p:bldP spid="39" grpId="0"/>
      <p:bldP spid="40" grpId="0"/>
      <p:bldP spid="41" grpId="0"/>
      <p:bldP spid="42" grpId="0"/>
      <p:bldP spid="4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Задача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3"/>
            <a:ext cx="11177873" cy="1636021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380931" y="942425"/>
            <a:ext cx="988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Nunito SemiBold" pitchFamily="2" charset="-52"/>
              </a:rPr>
              <a:t>усть</a:t>
            </a:r>
            <a:r>
              <a:rPr lang="ru-RU" sz="2400" dirty="0">
                <a:latin typeface="Nunito SemiBold" pitchFamily="2" charset="-52"/>
              </a:rPr>
              <a:t> вкладчик положил в банк 100 000 р. под 10% годовых. Какая сумма будет на его счёте через три года при условии, что вкладчик в течение этого срока не снимает денег со счёта?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129553" y="2160683"/>
            <a:ext cx="10174945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283681" y="871136"/>
            <a:ext cx="0" cy="1289547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61651" y="880099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64521" y="437134"/>
            <a:ext cx="1314784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П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2936" y="178637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Black" pitchFamily="2" charset="-52"/>
              </a:rPr>
              <a:t>(2-ой способ)</a:t>
            </a:r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3342" y="4230951"/>
                <a:ext cx="44192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−первоначальный капитал;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2" y="4230951"/>
                <a:ext cx="441928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43" r="-691" b="-3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92513" y="2948628"/>
                <a:ext cx="3936719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B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B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B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BZ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B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13" y="2948628"/>
                <a:ext cx="3936719" cy="10203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мка 1"/>
          <p:cNvSpPr/>
          <p:nvPr/>
        </p:nvSpPr>
        <p:spPr>
          <a:xfrm>
            <a:off x="681701" y="2872258"/>
            <a:ext cx="4239191" cy="1255059"/>
          </a:xfrm>
          <a:prstGeom prst="frame">
            <a:avLst>
              <a:gd name="adj1" fmla="val 3214"/>
            </a:avLst>
          </a:prstGeom>
          <a:solidFill>
            <a:srgbClr val="F07F09"/>
          </a:solidFill>
          <a:ln>
            <a:solidFill>
              <a:srgbClr val="FD87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E703E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422" y="2394978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Nunito SemiBold" pitchFamily="2" charset="-52"/>
              </a:rPr>
              <a:t>Формула сложных процентов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3342" y="4735286"/>
                <a:ext cx="4731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−капитал к концу </m:t>
                      </m:r>
                      <m:r>
                        <a:rPr lang="en-BZ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−го года;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2" y="4735286"/>
                <a:ext cx="473193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60" r="-6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3342" y="5239621"/>
                <a:ext cx="23778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р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−р% годовых;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2" y="5239621"/>
                <a:ext cx="237783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21" r="-1538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3342" y="5743956"/>
                <a:ext cx="2442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−срок вклада;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2" y="5743956"/>
                <a:ext cx="24423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00" r="-17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4372" y="2779940"/>
                <a:ext cx="4969309" cy="1240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=1+0,1=1,1</m:t>
                      </m:r>
                    </m:oMath>
                  </m:oMathPara>
                </a14:m>
                <a:endParaRPr lang="ru-RU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−повышающий коэффициент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72" y="2779940"/>
                <a:ext cx="4969309" cy="12403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5541264" y="2625810"/>
            <a:ext cx="0" cy="377947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043776" y="4307895"/>
                <a:ext cx="41318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Z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Z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BZ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BZ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100 000</m:t>
                      </m:r>
                      <m:r>
                        <a:rPr lang="en-BZ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BZ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76" y="4307895"/>
                <a:ext cx="413183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579144" y="4892670"/>
                <a:ext cx="38667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100 000</m:t>
                      </m:r>
                      <m:r>
                        <a:rPr lang="en-BZ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1,331=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44" y="4892670"/>
                <a:ext cx="3866764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579144" y="5450708"/>
                <a:ext cx="33037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133 100(руб.)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44" y="5450708"/>
                <a:ext cx="3303790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862600" y="6194612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133 100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36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29" grpId="0"/>
      <p:bldP spid="5" grpId="0"/>
      <p:bldP spid="34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№522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479177" y="942425"/>
            <a:ext cx="978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Nunito SemiBold" pitchFamily="2" charset="-52"/>
              </a:rPr>
              <a:t>кладчик положил в банк 20 000 р. под 6% годовых. Сколько денег будет на его счёте через год?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890096"/>
            <a:ext cx="10174945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256522" y="878130"/>
            <a:ext cx="712" cy="1018958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437226" y="220671"/>
            <a:ext cx="1191352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В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14" y="2339223"/>
            <a:ext cx="4357559" cy="18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8434874" y="108739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E703E"/>
                </a:solidFill>
                <a:latin typeface="Nunito Black" pitchFamily="2" charset="-52"/>
              </a:rPr>
              <a:t>Подсказка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4234" y="2584114"/>
                <a:ext cx="58282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=20 000∙1,06=21 200 (рублей)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34" y="2584114"/>
                <a:ext cx="582826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223661" y="3776383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21 200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644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64114" y="3310156"/>
                <a:ext cx="23788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62 985,6 (руб)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14" y="3310156"/>
                <a:ext cx="237885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2902" y="2525556"/>
                <a:ext cx="76407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1+0,08=1,08 −повышающий коэффициент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02" y="2525556"/>
                <a:ext cx="764074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№523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479177" y="942425"/>
            <a:ext cx="978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Nunito SemiBold" pitchFamily="2" charset="-52"/>
              </a:rPr>
              <a:t>кладчик положил в банк 50 000 р. под 8% годовых. Сколько денег будет на его счёте через три года?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890096"/>
            <a:ext cx="10174945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256522" y="878130"/>
            <a:ext cx="712" cy="1018958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642847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437226" y="220671"/>
            <a:ext cx="1191352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В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114" y="2339223"/>
            <a:ext cx="4357559" cy="18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8434874" y="108739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E703E"/>
                </a:solidFill>
                <a:latin typeface="Nunito Black" pitchFamily="2" charset="-52"/>
              </a:rPr>
              <a:t>Подсказка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4234" y="3311917"/>
                <a:ext cx="33629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=50 000∙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1,08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34" y="3311917"/>
                <a:ext cx="336290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765931" y="4591761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62 985,6 рублей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97705" y="3310157"/>
                <a:ext cx="33258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50 000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∙1,259712=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705" y="3310157"/>
                <a:ext cx="332584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№524</a:t>
            </a:r>
          </a:p>
        </p:txBody>
      </p:sp>
    </p:spTree>
    <p:extLst>
      <p:ext uri="{BB962C8B-B14F-4D97-AF65-F5344CB8AC3E}">
        <p14:creationId xmlns:p14="http://schemas.microsoft.com/office/powerpoint/2010/main" val="3097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3" grpId="0"/>
      <p:bldP spid="36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6855" y="4303840"/>
                <a:ext cx="1907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4 000 (руб)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855" y="4303840"/>
                <a:ext cx="190757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5915" y="2987230"/>
                <a:ext cx="71790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1−0,1=0,9 −понижающий коэффициент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5" y="2987230"/>
                <a:ext cx="717908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6666" y="-10665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D870F"/>
                </a:solidFill>
                <a:latin typeface="Exo 2.0 Extra Bold" panose="00000900000000000000" pitchFamily="50" charset="-52"/>
              </a:rPr>
              <a:t>№525</a:t>
            </a: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B8F4D886-F196-4610-B853-8FFBDA2526EC}"/>
              </a:ext>
            </a:extLst>
          </p:cNvPr>
          <p:cNvSpPr/>
          <p:nvPr/>
        </p:nvSpPr>
        <p:spPr>
          <a:xfrm>
            <a:off x="305915" y="709674"/>
            <a:ext cx="11177873" cy="1411466"/>
          </a:xfrm>
          <a:prstGeom prst="roundRect">
            <a:avLst>
              <a:gd name="adj" fmla="val 13526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B15EF4C5-412F-4E01-A30B-1DD8789750E7}"/>
              </a:ext>
            </a:extLst>
          </p:cNvPr>
          <p:cNvSpPr/>
          <p:nvPr/>
        </p:nvSpPr>
        <p:spPr>
          <a:xfrm>
            <a:off x="54995" y="5686291"/>
            <a:ext cx="1176694" cy="112354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Полилиния: фигура 14">
            <a:extLst>
              <a:ext uri="{FF2B5EF4-FFF2-40B4-BE49-F238E27FC236}">
                <a16:creationId xmlns:a16="http://schemas.microsoft.com/office/drawing/2014/main" id="{70C8F924-C09D-49BE-B509-A6FBB6DAA972}"/>
              </a:ext>
            </a:extLst>
          </p:cNvPr>
          <p:cNvSpPr/>
          <p:nvPr/>
        </p:nvSpPr>
        <p:spPr>
          <a:xfrm rot="10800000">
            <a:off x="10391130" y="50716"/>
            <a:ext cx="1715074" cy="1913053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rgbClr val="F07F09">
                <a:lumMod val="75000"/>
              </a:srgbClr>
            </a:extrusionClr>
            <a:contourClr>
              <a:sysClr val="window" lastClr="FFFFFF"/>
            </a:contourClr>
          </a:sp3d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34DA4-3662-43C0-84C8-EAF7A4BCBD8B}"/>
              </a:ext>
            </a:extLst>
          </p:cNvPr>
          <p:cNvSpPr txBox="1"/>
          <p:nvPr/>
        </p:nvSpPr>
        <p:spPr>
          <a:xfrm>
            <a:off x="1243818" y="914842"/>
            <a:ext cx="103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осле двух последовательных снижений цены на 10% канцелярский стол стал стоить 3240 р. Найдите первоначальную цену стола.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90002E-59E8-4B14-B930-B6928144881E}"/>
              </a:ext>
            </a:extLst>
          </p:cNvPr>
          <p:cNvCxnSpPr/>
          <p:nvPr/>
        </p:nvCxnSpPr>
        <p:spPr>
          <a:xfrm>
            <a:off x="1094234" y="1890096"/>
            <a:ext cx="10280891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E6D7D8-FE62-4964-8B23-06215104FAFD}"/>
              </a:ext>
            </a:extLst>
          </p:cNvPr>
          <p:cNvCxnSpPr>
            <a:cxnSpLocks/>
          </p:cNvCxnSpPr>
          <p:nvPr/>
        </p:nvCxnSpPr>
        <p:spPr>
          <a:xfrm flipV="1">
            <a:off x="11375125" y="863612"/>
            <a:ext cx="712" cy="1018958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CC08B5-A00B-4FDA-BBE6-465FE03F0839}"/>
              </a:ext>
            </a:extLst>
          </p:cNvPr>
          <p:cNvCxnSpPr>
            <a:cxnSpLocks/>
          </p:cNvCxnSpPr>
          <p:nvPr/>
        </p:nvCxnSpPr>
        <p:spPr>
          <a:xfrm>
            <a:off x="4624327" y="880099"/>
            <a:ext cx="6750798" cy="0"/>
          </a:xfrm>
          <a:prstGeom prst="line">
            <a:avLst/>
          </a:prstGeom>
          <a:noFill/>
          <a:ln w="50800" cap="flat" cmpd="sng" algn="ctr">
            <a:solidFill>
              <a:srgbClr val="F07F09"/>
            </a:solidFill>
            <a:prstDash val="solid"/>
            <a:miter lim="800000"/>
          </a:ln>
          <a:effectLst/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8B98BBF-71E2-455F-8A7E-0498CDE69BF8}"/>
              </a:ext>
            </a:extLst>
          </p:cNvPr>
          <p:cNvSpPr/>
          <p:nvPr/>
        </p:nvSpPr>
        <p:spPr>
          <a:xfrm>
            <a:off x="222233" y="220671"/>
            <a:ext cx="1314784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0" b="1" i="0" u="none" strike="noStrike" kern="0" cap="none" spc="0" normalizeH="0" baseline="0" noProof="0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П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1483788" y="6194612"/>
            <a:ext cx="367553" cy="421341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g2.freepng.ru/20180610/vqw/kisspng-finger-touchscreen-computer-icons-ipod-touch-touch-ifb-point-5b1cd8ec9b9133.4791111615286171966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186" y="5414125"/>
            <a:ext cx="780487" cy="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34874" y="108739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E703E"/>
                </a:solidFill>
                <a:latin typeface="Nunito Black" pitchFamily="2" charset="-52"/>
              </a:rPr>
              <a:t>Подсказка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5915" y="3599659"/>
                <a:ext cx="25193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=3240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5" y="3599659"/>
                <a:ext cx="251934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464598" y="5183292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Nunito SemiBold" pitchFamily="2" charset="-52"/>
              </a:rPr>
              <a:t>Ответ: 4 000 рублей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5915" y="4303840"/>
                <a:ext cx="29664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3240 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:0,81=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5" y="4303840"/>
                <a:ext cx="296645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81647" y="6051339"/>
            <a:ext cx="373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latin typeface="Exo 2.0 Extra Bold" panose="00000900000000000000" pitchFamily="50" charset="-52"/>
              </a:rPr>
              <a:t>На дом №526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915" y="2374800"/>
                <a:ext cx="6317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Пусть 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−первоначальная цена стола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5" y="2374800"/>
                <a:ext cx="631724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4114" y="2335579"/>
            <a:ext cx="4357559" cy="190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1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3" grpId="0"/>
      <p:bldP spid="36" grpId="0"/>
      <p:bldP spid="24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1127</Words>
  <Application>Microsoft Office PowerPoint</Application>
  <PresentationFormat>Широкоэкранный</PresentationFormat>
  <Paragraphs>186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Exo 2.0 Extra Bold</vt:lpstr>
      <vt:lpstr>Nunito Black</vt:lpstr>
      <vt:lpstr>Nunito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A Bah</cp:lastModifiedBy>
  <cp:revision>35</cp:revision>
  <dcterms:created xsi:type="dcterms:W3CDTF">2022-01-16T16:40:36Z</dcterms:created>
  <dcterms:modified xsi:type="dcterms:W3CDTF">2022-04-03T17:17:28Z</dcterms:modified>
</cp:coreProperties>
</file>